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handoutMasterIdLst>
    <p:handoutMasterId r:id="rId51"/>
  </p:handoutMasterIdLst>
  <p:sldIdLst>
    <p:sldId id="256" r:id="rId2"/>
    <p:sldId id="257" r:id="rId3"/>
    <p:sldId id="310" r:id="rId4"/>
    <p:sldId id="258" r:id="rId5"/>
    <p:sldId id="259" r:id="rId6"/>
    <p:sldId id="265" r:id="rId7"/>
    <p:sldId id="264" r:id="rId8"/>
    <p:sldId id="266" r:id="rId9"/>
    <p:sldId id="262" r:id="rId10"/>
    <p:sldId id="260" r:id="rId11"/>
    <p:sldId id="261" r:id="rId12"/>
    <p:sldId id="269" r:id="rId13"/>
    <p:sldId id="267" r:id="rId14"/>
    <p:sldId id="268" r:id="rId15"/>
    <p:sldId id="270" r:id="rId16"/>
    <p:sldId id="272" r:id="rId17"/>
    <p:sldId id="274" r:id="rId18"/>
    <p:sldId id="275" r:id="rId19"/>
    <p:sldId id="276" r:id="rId20"/>
    <p:sldId id="278" r:id="rId21"/>
    <p:sldId id="277" r:id="rId22"/>
    <p:sldId id="313" r:id="rId23"/>
    <p:sldId id="308" r:id="rId24"/>
    <p:sldId id="279" r:id="rId25"/>
    <p:sldId id="280" r:id="rId26"/>
    <p:sldId id="299" r:id="rId27"/>
    <p:sldId id="300" r:id="rId28"/>
    <p:sldId id="301" r:id="rId29"/>
    <p:sldId id="302" r:id="rId30"/>
    <p:sldId id="303" r:id="rId31"/>
    <p:sldId id="304" r:id="rId32"/>
    <p:sldId id="305" r:id="rId33"/>
    <p:sldId id="306" r:id="rId34"/>
    <p:sldId id="307" r:id="rId35"/>
    <p:sldId id="282" r:id="rId36"/>
    <p:sldId id="285" r:id="rId37"/>
    <p:sldId id="286" r:id="rId38"/>
    <p:sldId id="287" r:id="rId39"/>
    <p:sldId id="288" r:id="rId40"/>
    <p:sldId id="289" r:id="rId41"/>
    <p:sldId id="291" r:id="rId42"/>
    <p:sldId id="292" r:id="rId43"/>
    <p:sldId id="293" r:id="rId44"/>
    <p:sldId id="294" r:id="rId45"/>
    <p:sldId id="311" r:id="rId46"/>
    <p:sldId id="312" r:id="rId47"/>
    <p:sldId id="296" r:id="rId48"/>
    <p:sldId id="297" r:id="rId49"/>
    <p:sldId id="298" r:id="rId50"/>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85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1074"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Hoja1!$B$1</c:f>
              <c:strCache>
                <c:ptCount val="1"/>
                <c:pt idx="0">
                  <c:v>Men</c:v>
                </c:pt>
              </c:strCache>
            </c:strRef>
          </c:tx>
          <c:invertIfNegative val="0"/>
          <c:cat>
            <c:strRef>
              <c:f>Hoja1!$A$2:$A$33</c:f>
              <c:strCache>
                <c:ptCount val="32"/>
                <c:pt idx="0">
                  <c:v>EU-27</c:v>
                </c:pt>
                <c:pt idx="1">
                  <c:v>Austria</c:v>
                </c:pt>
                <c:pt idx="2">
                  <c:v>Belgium</c:v>
                </c:pt>
                <c:pt idx="3">
                  <c:v>Bulgaria</c:v>
                </c:pt>
                <c:pt idx="4">
                  <c:v>Croatia</c:v>
                </c:pt>
                <c:pt idx="5">
                  <c:v>Cyprus</c:v>
                </c:pt>
                <c:pt idx="6">
                  <c:v>Czech Republic</c:v>
                </c:pt>
                <c:pt idx="7">
                  <c:v>Denmark</c:v>
                </c:pt>
                <c:pt idx="8">
                  <c:v>Estonia</c:v>
                </c:pt>
                <c:pt idx="9">
                  <c:v>Finland</c:v>
                </c:pt>
                <c:pt idx="10">
                  <c:v>France</c:v>
                </c:pt>
                <c:pt idx="11">
                  <c:v>Germany</c:v>
                </c:pt>
                <c:pt idx="12">
                  <c:v>Greece</c:v>
                </c:pt>
                <c:pt idx="13">
                  <c:v>Hungary</c:v>
                </c:pt>
                <c:pt idx="14">
                  <c:v>Iceland</c:v>
                </c:pt>
                <c:pt idx="15">
                  <c:v>Ireland</c:v>
                </c:pt>
                <c:pt idx="16">
                  <c:v>Italy</c:v>
                </c:pt>
                <c:pt idx="17">
                  <c:v>Latvia</c:v>
                </c:pt>
                <c:pt idx="18">
                  <c:v>Lithuania</c:v>
                </c:pt>
                <c:pt idx="19">
                  <c:v>Luxembourg</c:v>
                </c:pt>
                <c:pt idx="20">
                  <c:v>Malta</c:v>
                </c:pt>
                <c:pt idx="21">
                  <c:v>Netherlands</c:v>
                </c:pt>
                <c:pt idx="22">
                  <c:v>Norway</c:v>
                </c:pt>
                <c:pt idx="23">
                  <c:v>Poland</c:v>
                </c:pt>
                <c:pt idx="24">
                  <c:v>Portugal</c:v>
                </c:pt>
                <c:pt idx="25">
                  <c:v>Romania</c:v>
                </c:pt>
                <c:pt idx="26">
                  <c:v>Slovakia</c:v>
                </c:pt>
                <c:pt idx="27">
                  <c:v>Slovenia</c:v>
                </c:pt>
                <c:pt idx="28">
                  <c:v>Spain</c:v>
                </c:pt>
                <c:pt idx="29">
                  <c:v>Sweden</c:v>
                </c:pt>
                <c:pt idx="30">
                  <c:v>Switzerland</c:v>
                </c:pt>
                <c:pt idx="31">
                  <c:v>United Kingdom</c:v>
                </c:pt>
              </c:strCache>
            </c:strRef>
          </c:cat>
          <c:val>
            <c:numRef>
              <c:f>Hoja1!$B$2:$B$33</c:f>
              <c:numCache>
                <c:formatCode>General</c:formatCode>
                <c:ptCount val="32"/>
                <c:pt idx="0">
                  <c:v>64.599999999999994</c:v>
                </c:pt>
                <c:pt idx="1">
                  <c:v>67.599999999999994</c:v>
                </c:pt>
                <c:pt idx="2">
                  <c:v>59.7</c:v>
                </c:pt>
                <c:pt idx="3">
                  <c:v>59.7</c:v>
                </c:pt>
                <c:pt idx="4">
                  <c:v>50.3</c:v>
                </c:pt>
                <c:pt idx="5">
                  <c:v>70.2</c:v>
                </c:pt>
                <c:pt idx="6">
                  <c:v>68.099999999999994</c:v>
                </c:pt>
                <c:pt idx="7">
                  <c:v>66.2</c:v>
                </c:pt>
                <c:pt idx="8">
                  <c:v>68.400000000000006</c:v>
                </c:pt>
                <c:pt idx="9">
                  <c:v>63</c:v>
                </c:pt>
                <c:pt idx="10">
                  <c:v>61.7</c:v>
                </c:pt>
                <c:pt idx="11">
                  <c:v>66.3</c:v>
                </c:pt>
                <c:pt idx="12">
                  <c:v>62</c:v>
                </c:pt>
                <c:pt idx="13">
                  <c:v>60.7</c:v>
                </c:pt>
                <c:pt idx="14">
                  <c:v>83.7</c:v>
                </c:pt>
                <c:pt idx="15">
                  <c:v>67.7</c:v>
                </c:pt>
                <c:pt idx="16">
                  <c:v>58.9</c:v>
                </c:pt>
                <c:pt idx="17">
                  <c:v>66.099999999999994</c:v>
                </c:pt>
                <c:pt idx="18">
                  <c:v>64.099999999999994</c:v>
                </c:pt>
                <c:pt idx="19">
                  <c:v>66.3</c:v>
                </c:pt>
                <c:pt idx="20">
                  <c:v>66.599999999999994</c:v>
                </c:pt>
                <c:pt idx="21">
                  <c:v>71.099999999999994</c:v>
                </c:pt>
                <c:pt idx="22">
                  <c:v>73.7</c:v>
                </c:pt>
                <c:pt idx="23">
                  <c:v>64.400000000000006</c:v>
                </c:pt>
                <c:pt idx="24">
                  <c:v>66.2</c:v>
                </c:pt>
                <c:pt idx="25">
                  <c:v>63.8</c:v>
                </c:pt>
                <c:pt idx="26">
                  <c:v>68.099999999999994</c:v>
                </c:pt>
                <c:pt idx="27">
                  <c:v>63.1</c:v>
                </c:pt>
                <c:pt idx="28">
                  <c:v>65.400000000000006</c:v>
                </c:pt>
                <c:pt idx="29">
                  <c:v>68.099999999999994</c:v>
                </c:pt>
                <c:pt idx="30">
                  <c:v>75.099999999999994</c:v>
                </c:pt>
                <c:pt idx="31">
                  <c:v>69</c:v>
                </c:pt>
              </c:numCache>
            </c:numRef>
          </c:val>
        </c:ser>
        <c:ser>
          <c:idx val="1"/>
          <c:order val="1"/>
          <c:tx>
            <c:strRef>
              <c:f>Hoja1!$C$1</c:f>
              <c:strCache>
                <c:ptCount val="1"/>
                <c:pt idx="0">
                  <c:v>Women</c:v>
                </c:pt>
              </c:strCache>
            </c:strRef>
          </c:tx>
          <c:invertIfNegative val="0"/>
          <c:cat>
            <c:strRef>
              <c:f>Hoja1!$A$2:$A$33</c:f>
              <c:strCache>
                <c:ptCount val="32"/>
                <c:pt idx="0">
                  <c:v>EU-27</c:v>
                </c:pt>
                <c:pt idx="1">
                  <c:v>Austria</c:v>
                </c:pt>
                <c:pt idx="2">
                  <c:v>Belgium</c:v>
                </c:pt>
                <c:pt idx="3">
                  <c:v>Bulgaria</c:v>
                </c:pt>
                <c:pt idx="4">
                  <c:v>Croatia</c:v>
                </c:pt>
                <c:pt idx="5">
                  <c:v>Cyprus</c:v>
                </c:pt>
                <c:pt idx="6">
                  <c:v>Czech Republic</c:v>
                </c:pt>
                <c:pt idx="7">
                  <c:v>Denmark</c:v>
                </c:pt>
                <c:pt idx="8">
                  <c:v>Estonia</c:v>
                </c:pt>
                <c:pt idx="9">
                  <c:v>Finland</c:v>
                </c:pt>
                <c:pt idx="10">
                  <c:v>France</c:v>
                </c:pt>
                <c:pt idx="11">
                  <c:v>Germany</c:v>
                </c:pt>
                <c:pt idx="12">
                  <c:v>Greece</c:v>
                </c:pt>
                <c:pt idx="13">
                  <c:v>Hungary</c:v>
                </c:pt>
                <c:pt idx="14">
                  <c:v>Iceland</c:v>
                </c:pt>
                <c:pt idx="15">
                  <c:v>Ireland</c:v>
                </c:pt>
                <c:pt idx="16">
                  <c:v>Italy</c:v>
                </c:pt>
                <c:pt idx="17">
                  <c:v>Latvia</c:v>
                </c:pt>
                <c:pt idx="18">
                  <c:v>Lithuania</c:v>
                </c:pt>
                <c:pt idx="19">
                  <c:v>Luxembourg</c:v>
                </c:pt>
                <c:pt idx="20">
                  <c:v>Malta</c:v>
                </c:pt>
                <c:pt idx="21">
                  <c:v>Netherlands</c:v>
                </c:pt>
                <c:pt idx="22">
                  <c:v>Norway</c:v>
                </c:pt>
                <c:pt idx="23">
                  <c:v>Poland</c:v>
                </c:pt>
                <c:pt idx="24">
                  <c:v>Portugal</c:v>
                </c:pt>
                <c:pt idx="25">
                  <c:v>Romania</c:v>
                </c:pt>
                <c:pt idx="26">
                  <c:v>Slovakia</c:v>
                </c:pt>
                <c:pt idx="27">
                  <c:v>Slovenia</c:v>
                </c:pt>
                <c:pt idx="28">
                  <c:v>Spain</c:v>
                </c:pt>
                <c:pt idx="29">
                  <c:v>Sweden</c:v>
                </c:pt>
                <c:pt idx="30">
                  <c:v>Switzerland</c:v>
                </c:pt>
                <c:pt idx="31">
                  <c:v>United Kingdom</c:v>
                </c:pt>
              </c:strCache>
            </c:strRef>
          </c:cat>
          <c:val>
            <c:numRef>
              <c:f>Hoja1!$C$2:$C$33</c:f>
              <c:numCache>
                <c:formatCode>General</c:formatCode>
                <c:ptCount val="32"/>
                <c:pt idx="0">
                  <c:v>51.2</c:v>
                </c:pt>
                <c:pt idx="1">
                  <c:v>55.7</c:v>
                </c:pt>
                <c:pt idx="2">
                  <c:v>47.8</c:v>
                </c:pt>
                <c:pt idx="3">
                  <c:v>48.6</c:v>
                </c:pt>
                <c:pt idx="4">
                  <c:v>38.300000000000004</c:v>
                </c:pt>
                <c:pt idx="5">
                  <c:v>57.1</c:v>
                </c:pt>
                <c:pt idx="6">
                  <c:v>50.9</c:v>
                </c:pt>
                <c:pt idx="7">
                  <c:v>58.6</c:v>
                </c:pt>
                <c:pt idx="8">
                  <c:v>55.4</c:v>
                </c:pt>
                <c:pt idx="9">
                  <c:v>55.5</c:v>
                </c:pt>
                <c:pt idx="10">
                  <c:v>51.8</c:v>
                </c:pt>
                <c:pt idx="11">
                  <c:v>54.6</c:v>
                </c:pt>
                <c:pt idx="12">
                  <c:v>44.1</c:v>
                </c:pt>
                <c:pt idx="13">
                  <c:v>45.3</c:v>
                </c:pt>
                <c:pt idx="14">
                  <c:v>77.599999999999994</c:v>
                </c:pt>
                <c:pt idx="15">
                  <c:v>53</c:v>
                </c:pt>
                <c:pt idx="16">
                  <c:v>39.700000000000003</c:v>
                </c:pt>
                <c:pt idx="17">
                  <c:v>54</c:v>
                </c:pt>
                <c:pt idx="18">
                  <c:v>52.9</c:v>
                </c:pt>
                <c:pt idx="19">
                  <c:v>52.5</c:v>
                </c:pt>
                <c:pt idx="20">
                  <c:v>38.800000000000004</c:v>
                </c:pt>
                <c:pt idx="21">
                  <c:v>59.4</c:v>
                </c:pt>
                <c:pt idx="22">
                  <c:v>68.3</c:v>
                </c:pt>
                <c:pt idx="23">
                  <c:v>48.2</c:v>
                </c:pt>
                <c:pt idx="24">
                  <c:v>54.8</c:v>
                </c:pt>
                <c:pt idx="25">
                  <c:v>47</c:v>
                </c:pt>
                <c:pt idx="26">
                  <c:v>51</c:v>
                </c:pt>
                <c:pt idx="27">
                  <c:v>51.6</c:v>
                </c:pt>
                <c:pt idx="28">
                  <c:v>52.7</c:v>
                </c:pt>
                <c:pt idx="29">
                  <c:v>60.5</c:v>
                </c:pt>
                <c:pt idx="30">
                  <c:v>61.9</c:v>
                </c:pt>
                <c:pt idx="31">
                  <c:v>56.9</c:v>
                </c:pt>
              </c:numCache>
            </c:numRef>
          </c:val>
        </c:ser>
        <c:dLbls>
          <c:showLegendKey val="0"/>
          <c:showVal val="0"/>
          <c:showCatName val="0"/>
          <c:showSerName val="0"/>
          <c:showPercent val="0"/>
          <c:showBubbleSize val="0"/>
        </c:dLbls>
        <c:gapWidth val="150"/>
        <c:axId val="171219240"/>
        <c:axId val="171219632"/>
      </c:barChart>
      <c:catAx>
        <c:axId val="171219240"/>
        <c:scaling>
          <c:orientation val="minMax"/>
        </c:scaling>
        <c:delete val="0"/>
        <c:axPos val="l"/>
        <c:numFmt formatCode="General" sourceLinked="0"/>
        <c:majorTickMark val="out"/>
        <c:minorTickMark val="none"/>
        <c:tickLblPos val="nextTo"/>
        <c:txPr>
          <a:bodyPr/>
          <a:lstStyle/>
          <a:p>
            <a:pPr>
              <a:defRPr lang="ca-ES" sz="1050"/>
            </a:pPr>
            <a:endParaRPr lang="it-IT"/>
          </a:p>
        </c:txPr>
        <c:crossAx val="171219632"/>
        <c:crosses val="autoZero"/>
        <c:auto val="1"/>
        <c:lblAlgn val="ctr"/>
        <c:lblOffset val="100"/>
        <c:tickLblSkip val="1"/>
        <c:noMultiLvlLbl val="0"/>
      </c:catAx>
      <c:valAx>
        <c:axId val="171219632"/>
        <c:scaling>
          <c:orientation val="minMax"/>
          <c:max val="100"/>
        </c:scaling>
        <c:delete val="0"/>
        <c:axPos val="b"/>
        <c:majorGridlines/>
        <c:title>
          <c:tx>
            <c:rich>
              <a:bodyPr/>
              <a:lstStyle/>
              <a:p>
                <a:pPr>
                  <a:defRPr lang="ca-ES"/>
                </a:pPr>
                <a:r>
                  <a:rPr lang="ca-ES" dirty="0" smtClean="0"/>
                  <a:t>%</a:t>
                </a:r>
                <a:endParaRPr lang="ca-ES" dirty="0"/>
              </a:p>
            </c:rich>
          </c:tx>
          <c:overlay val="0"/>
        </c:title>
        <c:numFmt formatCode="General" sourceLinked="1"/>
        <c:majorTickMark val="out"/>
        <c:minorTickMark val="none"/>
        <c:tickLblPos val="nextTo"/>
        <c:txPr>
          <a:bodyPr/>
          <a:lstStyle/>
          <a:p>
            <a:pPr>
              <a:defRPr lang="ca-ES" sz="1400"/>
            </a:pPr>
            <a:endParaRPr lang="it-IT"/>
          </a:p>
        </c:txPr>
        <c:crossAx val="171219240"/>
        <c:crossesAt val="1"/>
        <c:crossBetween val="between"/>
        <c:majorUnit val="20"/>
      </c:valAx>
    </c:plotArea>
    <c:legend>
      <c:legendPos val="r"/>
      <c:layout>
        <c:manualLayout>
          <c:xMode val="edge"/>
          <c:yMode val="edge"/>
          <c:x val="0.81199460925237665"/>
          <c:y val="0.28309905706231164"/>
          <c:w val="0.11323036961863402"/>
          <c:h val="0.13261495090891418"/>
        </c:manualLayout>
      </c:layout>
      <c:overlay val="1"/>
      <c:txPr>
        <a:bodyPr/>
        <a:lstStyle/>
        <a:p>
          <a:pPr>
            <a:defRPr lang="ca-ES" sz="1400"/>
          </a:pPr>
          <a:endParaRPr lang="it-IT"/>
        </a:p>
      </c:txPr>
    </c:legend>
    <c:plotVisOnly val="1"/>
    <c:dispBlanksAs val="gap"/>
    <c:showDLblsOverMax val="0"/>
  </c:chart>
  <c:txPr>
    <a:bodyPr/>
    <a:lstStyle/>
    <a:p>
      <a:pPr>
        <a:defRPr sz="1800"/>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Hoja1!$B$1</c:f>
              <c:strCache>
                <c:ptCount val="1"/>
                <c:pt idx="0">
                  <c:v>Men</c:v>
                </c:pt>
              </c:strCache>
            </c:strRef>
          </c:tx>
          <c:invertIfNegative val="0"/>
          <c:cat>
            <c:strRef>
              <c:f>Hoja1!$A$2:$A$34</c:f>
              <c:strCache>
                <c:ptCount val="33"/>
                <c:pt idx="1">
                  <c:v>EU-27</c:v>
                </c:pt>
                <c:pt idx="2">
                  <c:v>Austria</c:v>
                </c:pt>
                <c:pt idx="3">
                  <c:v>Belgium</c:v>
                </c:pt>
                <c:pt idx="4">
                  <c:v>Bulgaria</c:v>
                </c:pt>
                <c:pt idx="5">
                  <c:v>Croatia</c:v>
                </c:pt>
                <c:pt idx="6">
                  <c:v>Cyprus</c:v>
                </c:pt>
                <c:pt idx="7">
                  <c:v>Czech Republic</c:v>
                </c:pt>
                <c:pt idx="8">
                  <c:v>Denmark</c:v>
                </c:pt>
                <c:pt idx="9">
                  <c:v>Estonia</c:v>
                </c:pt>
                <c:pt idx="10">
                  <c:v>Finland</c:v>
                </c:pt>
                <c:pt idx="11">
                  <c:v>France</c:v>
                </c:pt>
                <c:pt idx="12">
                  <c:v>Germany</c:v>
                </c:pt>
                <c:pt idx="13">
                  <c:v>Greece</c:v>
                </c:pt>
                <c:pt idx="14">
                  <c:v>Hungary</c:v>
                </c:pt>
                <c:pt idx="15">
                  <c:v>Iceland</c:v>
                </c:pt>
                <c:pt idx="16">
                  <c:v>Ireland</c:v>
                </c:pt>
                <c:pt idx="17">
                  <c:v>Italy</c:v>
                </c:pt>
                <c:pt idx="18">
                  <c:v>Latvia</c:v>
                </c:pt>
                <c:pt idx="19">
                  <c:v>Lithuania</c:v>
                </c:pt>
                <c:pt idx="20">
                  <c:v>Luxembourg</c:v>
                </c:pt>
                <c:pt idx="21">
                  <c:v>Malta</c:v>
                </c:pt>
                <c:pt idx="22">
                  <c:v>Netherlands</c:v>
                </c:pt>
                <c:pt idx="23">
                  <c:v>Norway</c:v>
                </c:pt>
                <c:pt idx="24">
                  <c:v>Poland</c:v>
                </c:pt>
                <c:pt idx="25">
                  <c:v>Portugal</c:v>
                </c:pt>
                <c:pt idx="26">
                  <c:v>Romania</c:v>
                </c:pt>
                <c:pt idx="27">
                  <c:v>Slovakia</c:v>
                </c:pt>
                <c:pt idx="28">
                  <c:v>Slovenia</c:v>
                </c:pt>
                <c:pt idx="29">
                  <c:v>Spain</c:v>
                </c:pt>
                <c:pt idx="30">
                  <c:v>Sweden</c:v>
                </c:pt>
                <c:pt idx="31">
                  <c:v>Switzerland</c:v>
                </c:pt>
                <c:pt idx="32">
                  <c:v>United Kingdom</c:v>
                </c:pt>
              </c:strCache>
            </c:strRef>
          </c:cat>
          <c:val>
            <c:numRef>
              <c:f>Hoja1!$B$2:$B$34</c:f>
              <c:numCache>
                <c:formatCode>General</c:formatCode>
                <c:ptCount val="33"/>
                <c:pt idx="0">
                  <c:v>0</c:v>
                </c:pt>
                <c:pt idx="1">
                  <c:v>8.8000000000000007</c:v>
                </c:pt>
                <c:pt idx="2">
                  <c:v>8.8000000000000007</c:v>
                </c:pt>
                <c:pt idx="3">
                  <c:v>8.7000000000000011</c:v>
                </c:pt>
                <c:pt idx="4">
                  <c:v>2</c:v>
                </c:pt>
                <c:pt idx="5">
                  <c:v>5.3</c:v>
                </c:pt>
                <c:pt idx="6">
                  <c:v>8.4</c:v>
                </c:pt>
                <c:pt idx="7">
                  <c:v>2.5</c:v>
                </c:pt>
                <c:pt idx="8">
                  <c:v>14.8</c:v>
                </c:pt>
                <c:pt idx="9">
                  <c:v>5.5</c:v>
                </c:pt>
                <c:pt idx="10">
                  <c:v>8.8000000000000007</c:v>
                </c:pt>
                <c:pt idx="11">
                  <c:v>6.7</c:v>
                </c:pt>
                <c:pt idx="12">
                  <c:v>9.5</c:v>
                </c:pt>
                <c:pt idx="13">
                  <c:v>5.3</c:v>
                </c:pt>
                <c:pt idx="14">
                  <c:v>4.0999999999999996</c:v>
                </c:pt>
                <c:pt idx="15">
                  <c:v>10.8</c:v>
                </c:pt>
                <c:pt idx="16">
                  <c:v>13.5</c:v>
                </c:pt>
                <c:pt idx="17">
                  <c:v>7.4</c:v>
                </c:pt>
                <c:pt idx="18">
                  <c:v>5.7</c:v>
                </c:pt>
                <c:pt idx="19">
                  <c:v>6.4</c:v>
                </c:pt>
                <c:pt idx="20">
                  <c:v>5.0999999999999996</c:v>
                </c:pt>
                <c:pt idx="21">
                  <c:v>6.7</c:v>
                </c:pt>
                <c:pt idx="22">
                  <c:v>26.2</c:v>
                </c:pt>
                <c:pt idx="23">
                  <c:v>14.2</c:v>
                </c:pt>
                <c:pt idx="24">
                  <c:v>4.5</c:v>
                </c:pt>
                <c:pt idx="25">
                  <c:v>8.1</c:v>
                </c:pt>
                <c:pt idx="26">
                  <c:v>8.4</c:v>
                </c:pt>
                <c:pt idx="27">
                  <c:v>3.3</c:v>
                </c:pt>
                <c:pt idx="28">
                  <c:v>6.5</c:v>
                </c:pt>
                <c:pt idx="29">
                  <c:v>7.7</c:v>
                </c:pt>
                <c:pt idx="30">
                  <c:v>12.8</c:v>
                </c:pt>
                <c:pt idx="31">
                  <c:v>13.3</c:v>
                </c:pt>
                <c:pt idx="32">
                  <c:v>11.4</c:v>
                </c:pt>
              </c:numCache>
            </c:numRef>
          </c:val>
        </c:ser>
        <c:ser>
          <c:idx val="1"/>
          <c:order val="1"/>
          <c:tx>
            <c:strRef>
              <c:f>Hoja1!$C$1</c:f>
              <c:strCache>
                <c:ptCount val="1"/>
                <c:pt idx="0">
                  <c:v>Women</c:v>
                </c:pt>
              </c:strCache>
            </c:strRef>
          </c:tx>
          <c:invertIfNegative val="0"/>
          <c:cat>
            <c:strRef>
              <c:f>Hoja1!$A$2:$A$34</c:f>
              <c:strCache>
                <c:ptCount val="33"/>
                <c:pt idx="1">
                  <c:v>EU-27</c:v>
                </c:pt>
                <c:pt idx="2">
                  <c:v>Austria</c:v>
                </c:pt>
                <c:pt idx="3">
                  <c:v>Belgium</c:v>
                </c:pt>
                <c:pt idx="4">
                  <c:v>Bulgaria</c:v>
                </c:pt>
                <c:pt idx="5">
                  <c:v>Croatia</c:v>
                </c:pt>
                <c:pt idx="6">
                  <c:v>Cyprus</c:v>
                </c:pt>
                <c:pt idx="7">
                  <c:v>Czech Republic</c:v>
                </c:pt>
                <c:pt idx="8">
                  <c:v>Denmark</c:v>
                </c:pt>
                <c:pt idx="9">
                  <c:v>Estonia</c:v>
                </c:pt>
                <c:pt idx="10">
                  <c:v>Finland</c:v>
                </c:pt>
                <c:pt idx="11">
                  <c:v>France</c:v>
                </c:pt>
                <c:pt idx="12">
                  <c:v>Germany</c:v>
                </c:pt>
                <c:pt idx="13">
                  <c:v>Greece</c:v>
                </c:pt>
                <c:pt idx="14">
                  <c:v>Hungary</c:v>
                </c:pt>
                <c:pt idx="15">
                  <c:v>Iceland</c:v>
                </c:pt>
                <c:pt idx="16">
                  <c:v>Ireland</c:v>
                </c:pt>
                <c:pt idx="17">
                  <c:v>Italy</c:v>
                </c:pt>
                <c:pt idx="18">
                  <c:v>Latvia</c:v>
                </c:pt>
                <c:pt idx="19">
                  <c:v>Lithuania</c:v>
                </c:pt>
                <c:pt idx="20">
                  <c:v>Luxembourg</c:v>
                </c:pt>
                <c:pt idx="21">
                  <c:v>Malta</c:v>
                </c:pt>
                <c:pt idx="22">
                  <c:v>Netherlands</c:v>
                </c:pt>
                <c:pt idx="23">
                  <c:v>Norway</c:v>
                </c:pt>
                <c:pt idx="24">
                  <c:v>Poland</c:v>
                </c:pt>
                <c:pt idx="25">
                  <c:v>Portugal</c:v>
                </c:pt>
                <c:pt idx="26">
                  <c:v>Romania</c:v>
                </c:pt>
                <c:pt idx="27">
                  <c:v>Slovakia</c:v>
                </c:pt>
                <c:pt idx="28">
                  <c:v>Slovenia</c:v>
                </c:pt>
                <c:pt idx="29">
                  <c:v>Spain</c:v>
                </c:pt>
                <c:pt idx="30">
                  <c:v>Sweden</c:v>
                </c:pt>
                <c:pt idx="31">
                  <c:v>Switzerland</c:v>
                </c:pt>
                <c:pt idx="32">
                  <c:v>United Kingdom</c:v>
                </c:pt>
              </c:strCache>
            </c:strRef>
          </c:cat>
          <c:val>
            <c:numRef>
              <c:f>Hoja1!$C$2:$C$34</c:f>
              <c:numCache>
                <c:formatCode>General</c:formatCode>
                <c:ptCount val="33"/>
                <c:pt idx="0">
                  <c:v>0</c:v>
                </c:pt>
                <c:pt idx="1">
                  <c:v>32.300000000000004</c:v>
                </c:pt>
                <c:pt idx="2">
                  <c:v>45</c:v>
                </c:pt>
                <c:pt idx="3">
                  <c:v>42.5</c:v>
                </c:pt>
                <c:pt idx="4">
                  <c:v>3</c:v>
                </c:pt>
                <c:pt idx="5">
                  <c:v>7.3</c:v>
                </c:pt>
                <c:pt idx="6">
                  <c:v>15.6</c:v>
                </c:pt>
                <c:pt idx="7">
                  <c:v>10</c:v>
                </c:pt>
                <c:pt idx="8">
                  <c:v>35.300000000000004</c:v>
                </c:pt>
                <c:pt idx="9">
                  <c:v>12.4</c:v>
                </c:pt>
                <c:pt idx="10">
                  <c:v>19.399999999999999</c:v>
                </c:pt>
                <c:pt idx="11">
                  <c:v>30.4</c:v>
                </c:pt>
                <c:pt idx="12">
                  <c:v>45.4</c:v>
                </c:pt>
                <c:pt idx="13">
                  <c:v>12.6</c:v>
                </c:pt>
                <c:pt idx="14">
                  <c:v>9</c:v>
                </c:pt>
                <c:pt idx="15">
                  <c:v>31.6</c:v>
                </c:pt>
                <c:pt idx="16">
                  <c:v>35</c:v>
                </c:pt>
                <c:pt idx="17">
                  <c:v>31.8</c:v>
                </c:pt>
                <c:pt idx="18">
                  <c:v>9.4</c:v>
                </c:pt>
                <c:pt idx="19">
                  <c:v>10.200000000000001</c:v>
                </c:pt>
                <c:pt idx="20">
                  <c:v>35.9</c:v>
                </c:pt>
                <c:pt idx="21">
                  <c:v>26.5</c:v>
                </c:pt>
                <c:pt idx="22">
                  <c:v>77</c:v>
                </c:pt>
                <c:pt idx="23">
                  <c:v>41.1</c:v>
                </c:pt>
                <c:pt idx="24">
                  <c:v>10.4</c:v>
                </c:pt>
                <c:pt idx="25">
                  <c:v>13.9</c:v>
                </c:pt>
                <c:pt idx="26">
                  <c:v>9.3000000000000007</c:v>
                </c:pt>
                <c:pt idx="27">
                  <c:v>6.2</c:v>
                </c:pt>
                <c:pt idx="28">
                  <c:v>12.6</c:v>
                </c:pt>
                <c:pt idx="29">
                  <c:v>25.2</c:v>
                </c:pt>
                <c:pt idx="30">
                  <c:v>37.700000000000003</c:v>
                </c:pt>
                <c:pt idx="31">
                  <c:v>60.3</c:v>
                </c:pt>
                <c:pt idx="32">
                  <c:v>41.5</c:v>
                </c:pt>
              </c:numCache>
            </c:numRef>
          </c:val>
        </c:ser>
        <c:dLbls>
          <c:showLegendKey val="0"/>
          <c:showVal val="0"/>
          <c:showCatName val="0"/>
          <c:showSerName val="0"/>
          <c:showPercent val="0"/>
          <c:showBubbleSize val="0"/>
        </c:dLbls>
        <c:gapWidth val="150"/>
        <c:axId val="207329656"/>
        <c:axId val="207330048"/>
      </c:barChart>
      <c:catAx>
        <c:axId val="207329656"/>
        <c:scaling>
          <c:orientation val="minMax"/>
        </c:scaling>
        <c:delete val="0"/>
        <c:axPos val="l"/>
        <c:numFmt formatCode="General" sourceLinked="0"/>
        <c:majorTickMark val="out"/>
        <c:minorTickMark val="none"/>
        <c:tickLblPos val="nextTo"/>
        <c:txPr>
          <a:bodyPr/>
          <a:lstStyle/>
          <a:p>
            <a:pPr>
              <a:defRPr lang="ca-ES" sz="1050"/>
            </a:pPr>
            <a:endParaRPr lang="it-IT"/>
          </a:p>
        </c:txPr>
        <c:crossAx val="207330048"/>
        <c:crosses val="autoZero"/>
        <c:auto val="1"/>
        <c:lblAlgn val="ctr"/>
        <c:lblOffset val="100"/>
        <c:tickLblSkip val="1"/>
        <c:noMultiLvlLbl val="0"/>
      </c:catAx>
      <c:valAx>
        <c:axId val="207330048"/>
        <c:scaling>
          <c:orientation val="minMax"/>
          <c:max val="100"/>
        </c:scaling>
        <c:delete val="0"/>
        <c:axPos val="b"/>
        <c:majorGridlines/>
        <c:title>
          <c:tx>
            <c:rich>
              <a:bodyPr/>
              <a:lstStyle/>
              <a:p>
                <a:pPr>
                  <a:defRPr lang="ca-ES"/>
                </a:pPr>
                <a:r>
                  <a:rPr lang="ca-ES" dirty="0" smtClean="0"/>
                  <a:t>%</a:t>
                </a:r>
                <a:endParaRPr lang="ca-ES" dirty="0"/>
              </a:p>
            </c:rich>
          </c:tx>
          <c:overlay val="0"/>
        </c:title>
        <c:numFmt formatCode="General" sourceLinked="1"/>
        <c:majorTickMark val="out"/>
        <c:minorTickMark val="none"/>
        <c:tickLblPos val="nextTo"/>
        <c:txPr>
          <a:bodyPr/>
          <a:lstStyle/>
          <a:p>
            <a:pPr>
              <a:defRPr lang="ca-ES" sz="1400"/>
            </a:pPr>
            <a:endParaRPr lang="it-IT"/>
          </a:p>
        </c:txPr>
        <c:crossAx val="207329656"/>
        <c:crossesAt val="1"/>
        <c:crossBetween val="between"/>
        <c:majorUnit val="20"/>
      </c:valAx>
    </c:plotArea>
    <c:legend>
      <c:legendPos val="r"/>
      <c:layout>
        <c:manualLayout>
          <c:xMode val="edge"/>
          <c:yMode val="edge"/>
          <c:x val="0.81199460925237665"/>
          <c:y val="0.28309905706231164"/>
          <c:w val="0.11323036961863397"/>
          <c:h val="0.13261495090891418"/>
        </c:manualLayout>
      </c:layout>
      <c:overlay val="1"/>
      <c:txPr>
        <a:bodyPr/>
        <a:lstStyle/>
        <a:p>
          <a:pPr>
            <a:defRPr lang="ca-ES" sz="1400"/>
          </a:pPr>
          <a:endParaRPr lang="it-IT"/>
        </a:p>
      </c:txPr>
    </c:legend>
    <c:plotVisOnly val="1"/>
    <c:dispBlanksAs val="gap"/>
    <c:showDLblsOverMax val="0"/>
  </c:chart>
  <c:txPr>
    <a:bodyPr/>
    <a:lstStyle/>
    <a:p>
      <a:pPr>
        <a:defRPr sz="1800"/>
      </a:pPr>
      <a:endParaRPr lang="it-I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Hoja1!$B$1</c:f>
              <c:strCache>
                <c:ptCount val="1"/>
                <c:pt idx="0">
                  <c:v>Men</c:v>
                </c:pt>
              </c:strCache>
            </c:strRef>
          </c:tx>
          <c:invertIfNegative val="0"/>
          <c:cat>
            <c:strRef>
              <c:f>Hoja1!$A$2:$A$34</c:f>
              <c:strCache>
                <c:ptCount val="33"/>
                <c:pt idx="1">
                  <c:v>EU-27</c:v>
                </c:pt>
                <c:pt idx="2">
                  <c:v>Austria</c:v>
                </c:pt>
                <c:pt idx="3">
                  <c:v>Belgium</c:v>
                </c:pt>
                <c:pt idx="4">
                  <c:v>Bulgaria</c:v>
                </c:pt>
                <c:pt idx="5">
                  <c:v>Croatia</c:v>
                </c:pt>
                <c:pt idx="6">
                  <c:v>Cyprus</c:v>
                </c:pt>
                <c:pt idx="7">
                  <c:v>Czech Republic</c:v>
                </c:pt>
                <c:pt idx="8">
                  <c:v>Denmark</c:v>
                </c:pt>
                <c:pt idx="9">
                  <c:v>Estonia</c:v>
                </c:pt>
                <c:pt idx="10">
                  <c:v>Finland</c:v>
                </c:pt>
                <c:pt idx="11">
                  <c:v>France</c:v>
                </c:pt>
                <c:pt idx="12">
                  <c:v>Germany</c:v>
                </c:pt>
                <c:pt idx="13">
                  <c:v>Greece</c:v>
                </c:pt>
                <c:pt idx="14">
                  <c:v>Hungary</c:v>
                </c:pt>
                <c:pt idx="15">
                  <c:v>Iceland</c:v>
                </c:pt>
                <c:pt idx="16">
                  <c:v>Ireland</c:v>
                </c:pt>
                <c:pt idx="17">
                  <c:v>Italy</c:v>
                </c:pt>
                <c:pt idx="18">
                  <c:v>Latvia</c:v>
                </c:pt>
                <c:pt idx="19">
                  <c:v>Lithuania</c:v>
                </c:pt>
                <c:pt idx="20">
                  <c:v>Luxembourg</c:v>
                </c:pt>
                <c:pt idx="21">
                  <c:v>Malta</c:v>
                </c:pt>
                <c:pt idx="22">
                  <c:v>Netherlands</c:v>
                </c:pt>
                <c:pt idx="23">
                  <c:v>Norway</c:v>
                </c:pt>
                <c:pt idx="24">
                  <c:v>Poland</c:v>
                </c:pt>
                <c:pt idx="25">
                  <c:v>Portugal</c:v>
                </c:pt>
                <c:pt idx="26">
                  <c:v>Romania</c:v>
                </c:pt>
                <c:pt idx="27">
                  <c:v>Slovakia</c:v>
                </c:pt>
                <c:pt idx="28">
                  <c:v>Slovenia</c:v>
                </c:pt>
                <c:pt idx="29">
                  <c:v>Spain</c:v>
                </c:pt>
                <c:pt idx="30">
                  <c:v>Sweden</c:v>
                </c:pt>
                <c:pt idx="31">
                  <c:v>Switzerland</c:v>
                </c:pt>
                <c:pt idx="32">
                  <c:v>United Kingdom</c:v>
                </c:pt>
              </c:strCache>
            </c:strRef>
          </c:cat>
          <c:val>
            <c:numRef>
              <c:f>Hoja1!$B$2:$B$34</c:f>
              <c:numCache>
                <c:formatCode>General</c:formatCode>
                <c:ptCount val="33"/>
                <c:pt idx="0">
                  <c:v>0</c:v>
                </c:pt>
                <c:pt idx="1">
                  <c:v>40.200000000000003</c:v>
                </c:pt>
                <c:pt idx="2">
                  <c:v>16.899999999999999</c:v>
                </c:pt>
                <c:pt idx="3">
                  <c:v>13.7</c:v>
                </c:pt>
                <c:pt idx="4">
                  <c:v>65.8</c:v>
                </c:pt>
                <c:pt idx="5">
                  <c:v>28</c:v>
                </c:pt>
                <c:pt idx="6">
                  <c:v>62.5</c:v>
                </c:pt>
                <c:pt idx="7">
                  <c:v>8.6</c:v>
                </c:pt>
                <c:pt idx="8">
                  <c:v>15.2</c:v>
                </c:pt>
                <c:pt idx="9">
                  <c:v>19.5</c:v>
                </c:pt>
                <c:pt idx="10">
                  <c:v>28.7</c:v>
                </c:pt>
                <c:pt idx="11">
                  <c:v>45.4</c:v>
                </c:pt>
                <c:pt idx="12">
                  <c:v>24.6</c:v>
                </c:pt>
                <c:pt idx="13">
                  <c:v>70.7</c:v>
                </c:pt>
                <c:pt idx="14">
                  <c:v>47.1</c:v>
                </c:pt>
                <c:pt idx="15">
                  <c:v>16.399999999999999</c:v>
                </c:pt>
                <c:pt idx="16">
                  <c:v>61.7</c:v>
                </c:pt>
                <c:pt idx="17">
                  <c:v>76.7</c:v>
                </c:pt>
                <c:pt idx="18">
                  <c:v>40</c:v>
                </c:pt>
                <c:pt idx="19">
                  <c:v>32.700000000000003</c:v>
                </c:pt>
                <c:pt idx="20">
                  <c:v>9.8000000000000007</c:v>
                </c:pt>
                <c:pt idx="21">
                  <c:v>25.9</c:v>
                </c:pt>
                <c:pt idx="22">
                  <c:v>13.5</c:v>
                </c:pt>
                <c:pt idx="23">
                  <c:v>16.100000000000001</c:v>
                </c:pt>
                <c:pt idx="24">
                  <c:v>30.4</c:v>
                </c:pt>
                <c:pt idx="25">
                  <c:v>43.1</c:v>
                </c:pt>
                <c:pt idx="26">
                  <c:v>68.2</c:v>
                </c:pt>
                <c:pt idx="27">
                  <c:v>34.200000000000003</c:v>
                </c:pt>
                <c:pt idx="28">
                  <c:v>8.8000000000000007</c:v>
                </c:pt>
                <c:pt idx="29">
                  <c:v>70.099999999999994</c:v>
                </c:pt>
                <c:pt idx="30">
                  <c:v>31.6</c:v>
                </c:pt>
                <c:pt idx="31">
                  <c:v>10.3</c:v>
                </c:pt>
                <c:pt idx="32">
                  <c:v>38.4</c:v>
                </c:pt>
              </c:numCache>
            </c:numRef>
          </c:val>
        </c:ser>
        <c:ser>
          <c:idx val="1"/>
          <c:order val="1"/>
          <c:tx>
            <c:strRef>
              <c:f>Hoja1!$C$1</c:f>
              <c:strCache>
                <c:ptCount val="1"/>
                <c:pt idx="0">
                  <c:v>Women</c:v>
                </c:pt>
              </c:strCache>
            </c:strRef>
          </c:tx>
          <c:invertIfNegative val="0"/>
          <c:cat>
            <c:strRef>
              <c:f>Hoja1!$A$2:$A$34</c:f>
              <c:strCache>
                <c:ptCount val="33"/>
                <c:pt idx="1">
                  <c:v>EU-27</c:v>
                </c:pt>
                <c:pt idx="2">
                  <c:v>Austria</c:v>
                </c:pt>
                <c:pt idx="3">
                  <c:v>Belgium</c:v>
                </c:pt>
                <c:pt idx="4">
                  <c:v>Bulgaria</c:v>
                </c:pt>
                <c:pt idx="5">
                  <c:v>Croatia</c:v>
                </c:pt>
                <c:pt idx="6">
                  <c:v>Cyprus</c:v>
                </c:pt>
                <c:pt idx="7">
                  <c:v>Czech Republic</c:v>
                </c:pt>
                <c:pt idx="8">
                  <c:v>Denmark</c:v>
                </c:pt>
                <c:pt idx="9">
                  <c:v>Estonia</c:v>
                </c:pt>
                <c:pt idx="10">
                  <c:v>Finland</c:v>
                </c:pt>
                <c:pt idx="11">
                  <c:v>France</c:v>
                </c:pt>
                <c:pt idx="12">
                  <c:v>Germany</c:v>
                </c:pt>
                <c:pt idx="13">
                  <c:v>Greece</c:v>
                </c:pt>
                <c:pt idx="14">
                  <c:v>Hungary</c:v>
                </c:pt>
                <c:pt idx="15">
                  <c:v>Iceland</c:v>
                </c:pt>
                <c:pt idx="16">
                  <c:v>Ireland</c:v>
                </c:pt>
                <c:pt idx="17">
                  <c:v>Italy</c:v>
                </c:pt>
                <c:pt idx="18">
                  <c:v>Latvia</c:v>
                </c:pt>
                <c:pt idx="19">
                  <c:v>Lithuania</c:v>
                </c:pt>
                <c:pt idx="20">
                  <c:v>Luxembourg</c:v>
                </c:pt>
                <c:pt idx="21">
                  <c:v>Malta</c:v>
                </c:pt>
                <c:pt idx="22">
                  <c:v>Netherlands</c:v>
                </c:pt>
                <c:pt idx="23">
                  <c:v>Norway</c:v>
                </c:pt>
                <c:pt idx="24">
                  <c:v>Poland</c:v>
                </c:pt>
                <c:pt idx="25">
                  <c:v>Portugal</c:v>
                </c:pt>
                <c:pt idx="26">
                  <c:v>Romania</c:v>
                </c:pt>
                <c:pt idx="27">
                  <c:v>Slovakia</c:v>
                </c:pt>
                <c:pt idx="28">
                  <c:v>Slovenia</c:v>
                </c:pt>
                <c:pt idx="29">
                  <c:v>Spain</c:v>
                </c:pt>
                <c:pt idx="30">
                  <c:v>Sweden</c:v>
                </c:pt>
                <c:pt idx="31">
                  <c:v>Switzerland</c:v>
                </c:pt>
                <c:pt idx="32">
                  <c:v>United Kingdom</c:v>
                </c:pt>
              </c:strCache>
            </c:strRef>
          </c:cat>
          <c:val>
            <c:numRef>
              <c:f>Hoja1!$C$2:$C$34</c:f>
              <c:numCache>
                <c:formatCode>General</c:formatCode>
                <c:ptCount val="33"/>
                <c:pt idx="0">
                  <c:v>0</c:v>
                </c:pt>
                <c:pt idx="1">
                  <c:v>26.3</c:v>
                </c:pt>
                <c:pt idx="2">
                  <c:v>10.6</c:v>
                </c:pt>
                <c:pt idx="3">
                  <c:v>8.5</c:v>
                </c:pt>
                <c:pt idx="4">
                  <c:v>58.6</c:v>
                </c:pt>
                <c:pt idx="5">
                  <c:v>19.2</c:v>
                </c:pt>
                <c:pt idx="6">
                  <c:v>51.9</c:v>
                </c:pt>
                <c:pt idx="7">
                  <c:v>19.5</c:v>
                </c:pt>
                <c:pt idx="8">
                  <c:v>19.7</c:v>
                </c:pt>
                <c:pt idx="9">
                  <c:v>18.100000000000001</c:v>
                </c:pt>
                <c:pt idx="10">
                  <c:v>24.7</c:v>
                </c:pt>
                <c:pt idx="11">
                  <c:v>38</c:v>
                </c:pt>
                <c:pt idx="12">
                  <c:v>13.9</c:v>
                </c:pt>
                <c:pt idx="13">
                  <c:v>66.7</c:v>
                </c:pt>
                <c:pt idx="14">
                  <c:v>41.9</c:v>
                </c:pt>
                <c:pt idx="15">
                  <c:v>18.100000000000001</c:v>
                </c:pt>
                <c:pt idx="16">
                  <c:v>35.1</c:v>
                </c:pt>
                <c:pt idx="17">
                  <c:v>58.6</c:v>
                </c:pt>
                <c:pt idx="18">
                  <c:v>41</c:v>
                </c:pt>
                <c:pt idx="19">
                  <c:v>32.700000000000003</c:v>
                </c:pt>
                <c:pt idx="20">
                  <c:v>10.8</c:v>
                </c:pt>
                <c:pt idx="21">
                  <c:v>11.9</c:v>
                </c:pt>
                <c:pt idx="22">
                  <c:v>8.6</c:v>
                </c:pt>
                <c:pt idx="23">
                  <c:v>19.7</c:v>
                </c:pt>
                <c:pt idx="24">
                  <c:v>31.2</c:v>
                </c:pt>
                <c:pt idx="25">
                  <c:v>53.3</c:v>
                </c:pt>
                <c:pt idx="26">
                  <c:v>45.5</c:v>
                </c:pt>
                <c:pt idx="27">
                  <c:v>31.2</c:v>
                </c:pt>
                <c:pt idx="28">
                  <c:v>11.8</c:v>
                </c:pt>
                <c:pt idx="29">
                  <c:v>60.8</c:v>
                </c:pt>
                <c:pt idx="30">
                  <c:v>29</c:v>
                </c:pt>
                <c:pt idx="31">
                  <c:v>6.8</c:v>
                </c:pt>
                <c:pt idx="32">
                  <c:v>14.8</c:v>
                </c:pt>
              </c:numCache>
            </c:numRef>
          </c:val>
        </c:ser>
        <c:dLbls>
          <c:showLegendKey val="0"/>
          <c:showVal val="0"/>
          <c:showCatName val="0"/>
          <c:showSerName val="0"/>
          <c:showPercent val="0"/>
          <c:showBubbleSize val="0"/>
        </c:dLbls>
        <c:gapWidth val="150"/>
        <c:axId val="207331224"/>
        <c:axId val="206637064"/>
      </c:barChart>
      <c:catAx>
        <c:axId val="207331224"/>
        <c:scaling>
          <c:orientation val="minMax"/>
        </c:scaling>
        <c:delete val="0"/>
        <c:axPos val="l"/>
        <c:numFmt formatCode="General" sourceLinked="0"/>
        <c:majorTickMark val="out"/>
        <c:minorTickMark val="none"/>
        <c:tickLblPos val="nextTo"/>
        <c:txPr>
          <a:bodyPr/>
          <a:lstStyle/>
          <a:p>
            <a:pPr>
              <a:defRPr lang="ca-ES" sz="1050"/>
            </a:pPr>
            <a:endParaRPr lang="it-IT"/>
          </a:p>
        </c:txPr>
        <c:crossAx val="206637064"/>
        <c:crosses val="autoZero"/>
        <c:auto val="1"/>
        <c:lblAlgn val="ctr"/>
        <c:lblOffset val="100"/>
        <c:tickLblSkip val="1"/>
        <c:noMultiLvlLbl val="0"/>
      </c:catAx>
      <c:valAx>
        <c:axId val="206637064"/>
        <c:scaling>
          <c:orientation val="minMax"/>
          <c:max val="100"/>
        </c:scaling>
        <c:delete val="0"/>
        <c:axPos val="b"/>
        <c:majorGridlines/>
        <c:title>
          <c:tx>
            <c:rich>
              <a:bodyPr/>
              <a:lstStyle/>
              <a:p>
                <a:pPr>
                  <a:defRPr lang="ca-ES"/>
                </a:pPr>
                <a:r>
                  <a:rPr lang="ca-ES" dirty="0" smtClean="0"/>
                  <a:t>%</a:t>
                </a:r>
                <a:endParaRPr lang="ca-ES" dirty="0"/>
              </a:p>
            </c:rich>
          </c:tx>
          <c:overlay val="0"/>
        </c:title>
        <c:numFmt formatCode="General" sourceLinked="1"/>
        <c:majorTickMark val="out"/>
        <c:minorTickMark val="none"/>
        <c:tickLblPos val="nextTo"/>
        <c:txPr>
          <a:bodyPr/>
          <a:lstStyle/>
          <a:p>
            <a:pPr>
              <a:defRPr lang="ca-ES" sz="1400"/>
            </a:pPr>
            <a:endParaRPr lang="it-IT"/>
          </a:p>
        </c:txPr>
        <c:crossAx val="207331224"/>
        <c:crossesAt val="1"/>
        <c:crossBetween val="between"/>
        <c:majorUnit val="20"/>
      </c:valAx>
    </c:plotArea>
    <c:legend>
      <c:legendPos val="r"/>
      <c:layout>
        <c:manualLayout>
          <c:xMode val="edge"/>
          <c:yMode val="edge"/>
          <c:x val="0.81199460925237665"/>
          <c:y val="0.28309905706231164"/>
          <c:w val="0.11323036961863397"/>
          <c:h val="0.13261495090891418"/>
        </c:manualLayout>
      </c:layout>
      <c:overlay val="1"/>
      <c:txPr>
        <a:bodyPr/>
        <a:lstStyle/>
        <a:p>
          <a:pPr>
            <a:defRPr lang="ca-ES" sz="1400"/>
          </a:pPr>
          <a:endParaRPr lang="it-IT"/>
        </a:p>
      </c:txPr>
    </c:legend>
    <c:plotVisOnly val="1"/>
    <c:dispBlanksAs val="gap"/>
    <c:showDLblsOverMax val="0"/>
  </c:chart>
  <c:txPr>
    <a:bodyPr/>
    <a:lstStyle/>
    <a:p>
      <a:pPr>
        <a:defRPr sz="1800"/>
      </a:pPr>
      <a:endParaRPr lang="it-IT"/>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B6F584-1854-4A56-B933-EFB387167470}" type="doc">
      <dgm:prSet loTypeId="urn:microsoft.com/office/officeart/2005/8/layout/hierarchy2" loCatId="hierarchy" qsTypeId="urn:microsoft.com/office/officeart/2005/8/quickstyle/simple3" qsCatId="simple" csTypeId="urn:microsoft.com/office/officeart/2005/8/colors/accent1_3" csCatId="accent1" phldr="1"/>
      <dgm:spPr/>
      <dgm:t>
        <a:bodyPr/>
        <a:lstStyle/>
        <a:p>
          <a:endParaRPr lang="es-ES"/>
        </a:p>
      </dgm:t>
    </dgm:pt>
    <dgm:pt modelId="{2CABF828-94BB-411E-AB80-BEA4936374BD}">
      <dgm:prSet phldrT="[Texto]" custT="1"/>
      <dgm:spPr/>
      <dgm:t>
        <a:bodyPr/>
        <a:lstStyle/>
        <a:p>
          <a:r>
            <a:rPr lang="es-ES" sz="800" dirty="0" err="1" smtClean="0"/>
            <a:t>Welfare</a:t>
          </a:r>
          <a:r>
            <a:rPr lang="es-ES" sz="800" dirty="0" smtClean="0"/>
            <a:t> </a:t>
          </a:r>
          <a:r>
            <a:rPr lang="es-ES" sz="800" dirty="0" err="1" smtClean="0"/>
            <a:t>state</a:t>
          </a:r>
          <a:r>
            <a:rPr lang="es-ES" sz="800" dirty="0" smtClean="0"/>
            <a:t> </a:t>
          </a:r>
          <a:r>
            <a:rPr lang="es-ES" sz="800" dirty="0" err="1" smtClean="0"/>
            <a:t>models</a:t>
          </a:r>
          <a:r>
            <a:rPr lang="es-ES" sz="800" dirty="0" smtClean="0"/>
            <a:t> (cultural </a:t>
          </a:r>
          <a:r>
            <a:rPr lang="es-ES" sz="800" dirty="0" err="1" smtClean="0"/>
            <a:t>aspects</a:t>
          </a:r>
          <a:r>
            <a:rPr lang="es-ES" sz="800" dirty="0" smtClean="0"/>
            <a:t>)</a:t>
          </a:r>
          <a:endParaRPr lang="es-ES" sz="800" dirty="0"/>
        </a:p>
      </dgm:t>
    </dgm:pt>
    <dgm:pt modelId="{EB07C5F8-E0DF-45AA-B500-C76EFDFBA9AA}" type="parTrans" cxnId="{9BF5F261-F91C-4A9A-979F-004F65173E3D}">
      <dgm:prSet/>
      <dgm:spPr/>
      <dgm:t>
        <a:bodyPr/>
        <a:lstStyle/>
        <a:p>
          <a:endParaRPr lang="es-ES" sz="2000"/>
        </a:p>
      </dgm:t>
    </dgm:pt>
    <dgm:pt modelId="{E7C882CE-6ED6-4D4D-91BA-58A4BD91B82E}" type="sibTrans" cxnId="{9BF5F261-F91C-4A9A-979F-004F65173E3D}">
      <dgm:prSet/>
      <dgm:spPr/>
      <dgm:t>
        <a:bodyPr/>
        <a:lstStyle/>
        <a:p>
          <a:endParaRPr lang="es-ES" sz="2000"/>
        </a:p>
      </dgm:t>
    </dgm:pt>
    <dgm:pt modelId="{2BD28571-67C4-43CD-B1E8-ED916317E86A}">
      <dgm:prSet phldrT="[Texto]" custT="1"/>
      <dgm:spPr/>
      <dgm:t>
        <a:bodyPr/>
        <a:lstStyle/>
        <a:p>
          <a:r>
            <a:rPr lang="es-ES" sz="800" dirty="0" err="1" smtClean="0"/>
            <a:t>Family</a:t>
          </a:r>
          <a:r>
            <a:rPr lang="es-ES" sz="800" dirty="0" smtClean="0"/>
            <a:t> </a:t>
          </a:r>
          <a:r>
            <a:rPr lang="es-ES" sz="800" dirty="0" err="1" smtClean="0"/>
            <a:t>models</a:t>
          </a:r>
          <a:endParaRPr lang="es-ES" sz="800" dirty="0"/>
        </a:p>
      </dgm:t>
    </dgm:pt>
    <dgm:pt modelId="{EBD5D5E3-EAC3-4B67-9D01-0DEEFC87F853}" type="parTrans" cxnId="{A1183F1F-82C1-4E0E-A7F4-66D98B53E2EC}">
      <dgm:prSet custT="1"/>
      <dgm:spPr/>
      <dgm:t>
        <a:bodyPr/>
        <a:lstStyle/>
        <a:p>
          <a:endParaRPr lang="es-ES" sz="600"/>
        </a:p>
      </dgm:t>
    </dgm:pt>
    <dgm:pt modelId="{B661EBE2-FEF2-4744-8794-EFEE31272C9C}" type="sibTrans" cxnId="{A1183F1F-82C1-4E0E-A7F4-66D98B53E2EC}">
      <dgm:prSet/>
      <dgm:spPr/>
      <dgm:t>
        <a:bodyPr/>
        <a:lstStyle/>
        <a:p>
          <a:endParaRPr lang="es-ES" sz="2000"/>
        </a:p>
      </dgm:t>
    </dgm:pt>
    <dgm:pt modelId="{A09FAD84-7E5C-431E-B935-B94A663D8A2D}">
      <dgm:prSet phldrT="[Texto]" custT="1"/>
      <dgm:spPr/>
      <dgm:t>
        <a:bodyPr/>
        <a:lstStyle/>
        <a:p>
          <a:r>
            <a:rPr lang="es-ES" sz="800" dirty="0" err="1" smtClean="0"/>
            <a:t>Carer</a:t>
          </a:r>
          <a:endParaRPr lang="es-ES" sz="800" dirty="0"/>
        </a:p>
      </dgm:t>
    </dgm:pt>
    <dgm:pt modelId="{424AA782-4BF8-4A90-83B0-9943B279C9C4}" type="parTrans" cxnId="{EAE075EC-2CB0-4A01-82CC-97903E6EDDA8}">
      <dgm:prSet custT="1"/>
      <dgm:spPr/>
      <dgm:t>
        <a:bodyPr/>
        <a:lstStyle/>
        <a:p>
          <a:endParaRPr lang="es-ES" sz="600"/>
        </a:p>
      </dgm:t>
    </dgm:pt>
    <dgm:pt modelId="{D6F0FFD8-0FA2-4002-9E43-80EB03CB6661}" type="sibTrans" cxnId="{EAE075EC-2CB0-4A01-82CC-97903E6EDDA8}">
      <dgm:prSet/>
      <dgm:spPr/>
      <dgm:t>
        <a:bodyPr/>
        <a:lstStyle/>
        <a:p>
          <a:endParaRPr lang="es-ES" sz="2000"/>
        </a:p>
      </dgm:t>
    </dgm:pt>
    <dgm:pt modelId="{A793E9E6-D022-447B-A15A-F431E85F599E}">
      <dgm:prSet phldrT="[Texto]" custT="1"/>
      <dgm:spPr/>
      <dgm:t>
        <a:bodyPr/>
        <a:lstStyle/>
        <a:p>
          <a:r>
            <a:rPr lang="es-ES" sz="800" dirty="0" err="1" smtClean="0"/>
            <a:t>Breadwinner</a:t>
          </a:r>
          <a:endParaRPr lang="es-ES" sz="800" dirty="0"/>
        </a:p>
      </dgm:t>
    </dgm:pt>
    <dgm:pt modelId="{087A8A89-2C24-4C7C-9A4E-2E780DE2CF59}" type="parTrans" cxnId="{A05DC64F-ECD7-40E2-85CE-E9D75C492AC2}">
      <dgm:prSet custT="1"/>
      <dgm:spPr/>
      <dgm:t>
        <a:bodyPr/>
        <a:lstStyle/>
        <a:p>
          <a:endParaRPr lang="es-ES" sz="600"/>
        </a:p>
      </dgm:t>
    </dgm:pt>
    <dgm:pt modelId="{2B43FA89-EA47-453A-9BA1-6E4236F5224B}" type="sibTrans" cxnId="{A05DC64F-ECD7-40E2-85CE-E9D75C492AC2}">
      <dgm:prSet/>
      <dgm:spPr/>
      <dgm:t>
        <a:bodyPr/>
        <a:lstStyle/>
        <a:p>
          <a:endParaRPr lang="es-ES" sz="2000"/>
        </a:p>
      </dgm:t>
    </dgm:pt>
    <dgm:pt modelId="{684674EF-DFD1-4621-9807-19D77D147D1B}">
      <dgm:prSet phldrT="[Texto]" custT="1"/>
      <dgm:spPr/>
      <dgm:t>
        <a:bodyPr/>
        <a:lstStyle/>
        <a:p>
          <a:r>
            <a:rPr lang="es-ES" sz="800" dirty="0" err="1" smtClean="0"/>
            <a:t>Labour</a:t>
          </a:r>
          <a:r>
            <a:rPr lang="es-ES" sz="800" dirty="0" smtClean="0"/>
            <a:t> </a:t>
          </a:r>
          <a:r>
            <a:rPr lang="es-ES" sz="800" dirty="0" err="1" smtClean="0"/>
            <a:t>market</a:t>
          </a:r>
          <a:r>
            <a:rPr lang="es-ES" sz="800" dirty="0" smtClean="0"/>
            <a:t> </a:t>
          </a:r>
          <a:r>
            <a:rPr lang="es-ES" sz="800" dirty="0" err="1" smtClean="0"/>
            <a:t>characteristics</a:t>
          </a:r>
          <a:endParaRPr lang="es-ES" sz="800" dirty="0" smtClean="0"/>
        </a:p>
        <a:p>
          <a:r>
            <a:rPr lang="es-ES" sz="800" dirty="0" smtClean="0"/>
            <a:t>(</a:t>
          </a:r>
          <a:r>
            <a:rPr lang="es-ES" sz="800" dirty="0" err="1" smtClean="0"/>
            <a:t>regulation</a:t>
          </a:r>
          <a:r>
            <a:rPr lang="es-ES" sz="800" dirty="0" smtClean="0"/>
            <a:t>)</a:t>
          </a:r>
          <a:endParaRPr lang="es-ES" sz="800" dirty="0"/>
        </a:p>
      </dgm:t>
    </dgm:pt>
    <dgm:pt modelId="{26B30B4A-BFA7-4451-9ECD-E6E32AF1EC1F}" type="parTrans" cxnId="{3155D45C-82E9-41FC-9E12-67E3881DEE67}">
      <dgm:prSet custT="1"/>
      <dgm:spPr/>
      <dgm:t>
        <a:bodyPr/>
        <a:lstStyle/>
        <a:p>
          <a:endParaRPr lang="es-ES" sz="600"/>
        </a:p>
      </dgm:t>
    </dgm:pt>
    <dgm:pt modelId="{0B9DA3B5-2797-4634-AAE0-1DD157671086}" type="sibTrans" cxnId="{3155D45C-82E9-41FC-9E12-67E3881DEE67}">
      <dgm:prSet/>
      <dgm:spPr/>
      <dgm:t>
        <a:bodyPr/>
        <a:lstStyle/>
        <a:p>
          <a:endParaRPr lang="es-ES" sz="2000"/>
        </a:p>
      </dgm:t>
    </dgm:pt>
    <dgm:pt modelId="{C82C450B-1AC3-4DF1-B08A-30657EC01EF0}">
      <dgm:prSet phldrT="[Texto]" custT="1"/>
      <dgm:spPr/>
      <dgm:t>
        <a:bodyPr/>
        <a:lstStyle/>
        <a:p>
          <a:r>
            <a:rPr lang="es-ES" sz="800" dirty="0" err="1" smtClean="0"/>
            <a:t>Part</a:t>
          </a:r>
          <a:r>
            <a:rPr lang="es-ES" sz="800" dirty="0" smtClean="0"/>
            <a:t>-time </a:t>
          </a:r>
          <a:r>
            <a:rPr lang="es-ES" sz="800" dirty="0" err="1" smtClean="0"/>
            <a:t>work</a:t>
          </a:r>
          <a:endParaRPr lang="es-ES" sz="800" dirty="0"/>
        </a:p>
      </dgm:t>
    </dgm:pt>
    <dgm:pt modelId="{DA6FF6D7-C1D8-49C2-9DD4-DE45A98FCC03}" type="parTrans" cxnId="{D79B7A9F-67B5-4D7E-A638-3BE6BC897706}">
      <dgm:prSet custT="1"/>
      <dgm:spPr/>
      <dgm:t>
        <a:bodyPr/>
        <a:lstStyle/>
        <a:p>
          <a:endParaRPr lang="es-ES" sz="600"/>
        </a:p>
      </dgm:t>
    </dgm:pt>
    <dgm:pt modelId="{6B07D873-B6FE-4B4B-B93F-775CA4D4E3BA}" type="sibTrans" cxnId="{D79B7A9F-67B5-4D7E-A638-3BE6BC897706}">
      <dgm:prSet/>
      <dgm:spPr/>
      <dgm:t>
        <a:bodyPr/>
        <a:lstStyle/>
        <a:p>
          <a:endParaRPr lang="es-ES" sz="2000"/>
        </a:p>
      </dgm:t>
    </dgm:pt>
    <dgm:pt modelId="{42576498-1C70-4EF5-A415-C4A80D0C14AF}">
      <dgm:prSet phldrT="[Texto]" custT="1"/>
      <dgm:spPr/>
      <dgm:t>
        <a:bodyPr/>
        <a:lstStyle/>
        <a:p>
          <a:r>
            <a:rPr lang="es-ES" sz="800" dirty="0" smtClean="0"/>
            <a:t>Long </a:t>
          </a:r>
          <a:r>
            <a:rPr lang="es-ES" sz="800" dirty="0" err="1" smtClean="0"/>
            <a:t>working</a:t>
          </a:r>
          <a:r>
            <a:rPr lang="es-ES" sz="800" dirty="0" smtClean="0"/>
            <a:t> </a:t>
          </a:r>
          <a:r>
            <a:rPr lang="es-ES" sz="800" dirty="0" err="1" smtClean="0"/>
            <a:t>hours</a:t>
          </a:r>
          <a:endParaRPr lang="es-ES" sz="800" dirty="0"/>
        </a:p>
      </dgm:t>
    </dgm:pt>
    <dgm:pt modelId="{7DE0C65F-0363-4481-A30C-5F338A2C12E2}" type="parTrans" cxnId="{2BD0B2C9-DFC7-48C8-8304-E8AE63D2D643}">
      <dgm:prSet custT="1"/>
      <dgm:spPr/>
      <dgm:t>
        <a:bodyPr/>
        <a:lstStyle/>
        <a:p>
          <a:endParaRPr lang="es-ES" sz="600"/>
        </a:p>
      </dgm:t>
    </dgm:pt>
    <dgm:pt modelId="{C345A851-F479-4736-8362-B12337DD0F27}" type="sibTrans" cxnId="{2BD0B2C9-DFC7-48C8-8304-E8AE63D2D643}">
      <dgm:prSet/>
      <dgm:spPr/>
      <dgm:t>
        <a:bodyPr/>
        <a:lstStyle/>
        <a:p>
          <a:endParaRPr lang="es-ES" sz="2000"/>
        </a:p>
      </dgm:t>
    </dgm:pt>
    <dgm:pt modelId="{D8159821-6EE8-4681-BDE1-F51080758BAC}">
      <dgm:prSet phldrT="[Texto]" custT="1"/>
      <dgm:spPr/>
      <dgm:t>
        <a:bodyPr/>
        <a:lstStyle/>
        <a:p>
          <a:r>
            <a:rPr lang="es-ES" sz="800" dirty="0" err="1" smtClean="0"/>
            <a:t>Involuntary</a:t>
          </a:r>
          <a:r>
            <a:rPr lang="es-ES" sz="800" dirty="0" smtClean="0"/>
            <a:t> </a:t>
          </a:r>
          <a:r>
            <a:rPr lang="es-ES" sz="800" dirty="0" err="1" smtClean="0"/>
            <a:t>or</a:t>
          </a:r>
          <a:r>
            <a:rPr lang="es-ES" sz="800" dirty="0" smtClean="0"/>
            <a:t> </a:t>
          </a:r>
          <a:r>
            <a:rPr lang="es-ES" sz="800" dirty="0" err="1" smtClean="0"/>
            <a:t>forced</a:t>
          </a:r>
          <a:endParaRPr lang="es-ES" sz="800" dirty="0"/>
        </a:p>
      </dgm:t>
    </dgm:pt>
    <dgm:pt modelId="{684D7CF1-8884-4C7A-BF80-C3C5565BCE05}" type="parTrans" cxnId="{798E8AA3-EEA3-4F7B-9DDC-42CE80214CE7}">
      <dgm:prSet custT="1"/>
      <dgm:spPr/>
      <dgm:t>
        <a:bodyPr/>
        <a:lstStyle/>
        <a:p>
          <a:endParaRPr lang="es-ES" sz="600"/>
        </a:p>
      </dgm:t>
    </dgm:pt>
    <dgm:pt modelId="{AD0922AD-D9BC-4964-95A0-FFFA7CBA9207}" type="sibTrans" cxnId="{798E8AA3-EEA3-4F7B-9DDC-42CE80214CE7}">
      <dgm:prSet/>
      <dgm:spPr/>
      <dgm:t>
        <a:bodyPr/>
        <a:lstStyle/>
        <a:p>
          <a:endParaRPr lang="es-ES" sz="2000"/>
        </a:p>
      </dgm:t>
    </dgm:pt>
    <dgm:pt modelId="{66A9D87E-9957-4C63-BF31-E1CE3F382505}">
      <dgm:prSet phldrT="[Texto]" custT="1"/>
      <dgm:spPr/>
      <dgm:t>
        <a:bodyPr/>
        <a:lstStyle/>
        <a:p>
          <a:r>
            <a:rPr lang="es-ES" sz="800" dirty="0" err="1" smtClean="0"/>
            <a:t>Bargaining</a:t>
          </a:r>
          <a:r>
            <a:rPr lang="es-ES" sz="800" dirty="0" smtClean="0"/>
            <a:t> </a:t>
          </a:r>
          <a:r>
            <a:rPr lang="es-ES" sz="800" dirty="0" err="1" smtClean="0"/>
            <a:t>power</a:t>
          </a:r>
          <a:endParaRPr lang="es-ES" sz="800" dirty="0"/>
        </a:p>
      </dgm:t>
    </dgm:pt>
    <dgm:pt modelId="{0999865D-435C-44F2-985F-A4A8F63BC43F}" type="parTrans" cxnId="{0F77F2E7-C408-4B37-A19E-60480F236099}">
      <dgm:prSet custT="1"/>
      <dgm:spPr/>
      <dgm:t>
        <a:bodyPr/>
        <a:lstStyle/>
        <a:p>
          <a:endParaRPr lang="es-ES" sz="600"/>
        </a:p>
      </dgm:t>
    </dgm:pt>
    <dgm:pt modelId="{FD1A6E88-0EBB-4901-BF44-E83888C34CC1}" type="sibTrans" cxnId="{0F77F2E7-C408-4B37-A19E-60480F236099}">
      <dgm:prSet/>
      <dgm:spPr/>
      <dgm:t>
        <a:bodyPr/>
        <a:lstStyle/>
        <a:p>
          <a:endParaRPr lang="es-ES" sz="2000"/>
        </a:p>
      </dgm:t>
    </dgm:pt>
    <dgm:pt modelId="{6D2244C2-9BF1-4B55-993F-768CB28D8585}">
      <dgm:prSet phldrT="[Texto]" custT="1"/>
      <dgm:spPr/>
      <dgm:t>
        <a:bodyPr/>
        <a:lstStyle/>
        <a:p>
          <a:r>
            <a:rPr lang="es-ES" sz="800" dirty="0" err="1" smtClean="0"/>
            <a:t>Poor</a:t>
          </a:r>
          <a:r>
            <a:rPr lang="es-ES" sz="800" dirty="0" smtClean="0"/>
            <a:t> </a:t>
          </a:r>
          <a:r>
            <a:rPr lang="es-ES" sz="800" dirty="0" err="1" smtClean="0"/>
            <a:t>employment</a:t>
          </a:r>
          <a:r>
            <a:rPr lang="es-ES" sz="800" dirty="0" smtClean="0"/>
            <a:t> and </a:t>
          </a:r>
          <a:r>
            <a:rPr lang="es-ES" sz="800" dirty="0" err="1" smtClean="0"/>
            <a:t>working</a:t>
          </a:r>
          <a:r>
            <a:rPr lang="es-ES" sz="800" dirty="0" smtClean="0"/>
            <a:t> </a:t>
          </a:r>
          <a:r>
            <a:rPr lang="es-ES" sz="800" dirty="0" err="1" smtClean="0"/>
            <a:t>conditions</a:t>
          </a:r>
          <a:r>
            <a:rPr lang="es-ES" sz="800" dirty="0" smtClean="0"/>
            <a:t> and </a:t>
          </a:r>
          <a:r>
            <a:rPr lang="es-ES" sz="800" dirty="0" err="1" smtClean="0"/>
            <a:t>poor</a:t>
          </a:r>
          <a:r>
            <a:rPr lang="es-ES" sz="800" dirty="0" smtClean="0"/>
            <a:t> </a:t>
          </a:r>
          <a:r>
            <a:rPr lang="es-ES" sz="800" dirty="0" err="1" smtClean="0"/>
            <a:t>health</a:t>
          </a:r>
          <a:endParaRPr lang="es-ES" sz="800" dirty="0"/>
        </a:p>
      </dgm:t>
    </dgm:pt>
    <dgm:pt modelId="{0A0EF1AB-3264-449D-A75B-7A28BD689232}" type="parTrans" cxnId="{8319EF58-C750-4777-8D8D-62D9A904CBA8}">
      <dgm:prSet custT="1"/>
      <dgm:spPr/>
      <dgm:t>
        <a:bodyPr/>
        <a:lstStyle/>
        <a:p>
          <a:endParaRPr lang="es-ES" sz="600"/>
        </a:p>
      </dgm:t>
    </dgm:pt>
    <dgm:pt modelId="{183031EE-0749-44C6-8C61-E1982BA03CA4}" type="sibTrans" cxnId="{8319EF58-C750-4777-8D8D-62D9A904CBA8}">
      <dgm:prSet/>
      <dgm:spPr/>
      <dgm:t>
        <a:bodyPr/>
        <a:lstStyle/>
        <a:p>
          <a:endParaRPr lang="es-ES" sz="2000"/>
        </a:p>
      </dgm:t>
    </dgm:pt>
    <dgm:pt modelId="{44ED16BE-A137-4595-832D-1CD8C969F664}" type="pres">
      <dgm:prSet presAssocID="{67B6F584-1854-4A56-B933-EFB387167470}" presName="diagram" presStyleCnt="0">
        <dgm:presLayoutVars>
          <dgm:chPref val="1"/>
          <dgm:dir/>
          <dgm:animOne val="branch"/>
          <dgm:animLvl val="lvl"/>
          <dgm:resizeHandles val="exact"/>
        </dgm:presLayoutVars>
      </dgm:prSet>
      <dgm:spPr/>
      <dgm:t>
        <a:bodyPr/>
        <a:lstStyle/>
        <a:p>
          <a:endParaRPr lang="es-ES"/>
        </a:p>
      </dgm:t>
    </dgm:pt>
    <dgm:pt modelId="{D232C1FE-2FD4-464B-99EA-1B5EA5CEACF7}" type="pres">
      <dgm:prSet presAssocID="{2CABF828-94BB-411E-AB80-BEA4936374BD}" presName="root1" presStyleCnt="0"/>
      <dgm:spPr/>
    </dgm:pt>
    <dgm:pt modelId="{87D4336F-BE09-40CB-83EC-26C75F322085}" type="pres">
      <dgm:prSet presAssocID="{2CABF828-94BB-411E-AB80-BEA4936374BD}" presName="LevelOneTextNode" presStyleLbl="node0" presStyleIdx="0" presStyleCnt="1">
        <dgm:presLayoutVars>
          <dgm:chPref val="3"/>
        </dgm:presLayoutVars>
      </dgm:prSet>
      <dgm:spPr/>
      <dgm:t>
        <a:bodyPr/>
        <a:lstStyle/>
        <a:p>
          <a:endParaRPr lang="es-ES"/>
        </a:p>
      </dgm:t>
    </dgm:pt>
    <dgm:pt modelId="{28175F45-DCCF-450F-9003-A0AFD5D1A3BE}" type="pres">
      <dgm:prSet presAssocID="{2CABF828-94BB-411E-AB80-BEA4936374BD}" presName="level2hierChild" presStyleCnt="0"/>
      <dgm:spPr/>
    </dgm:pt>
    <dgm:pt modelId="{2869A708-95FD-4F6A-876F-70EA98E7D910}" type="pres">
      <dgm:prSet presAssocID="{EBD5D5E3-EAC3-4B67-9D01-0DEEFC87F853}" presName="conn2-1" presStyleLbl="parChTrans1D2" presStyleIdx="0" presStyleCnt="2"/>
      <dgm:spPr/>
      <dgm:t>
        <a:bodyPr/>
        <a:lstStyle/>
        <a:p>
          <a:endParaRPr lang="es-ES"/>
        </a:p>
      </dgm:t>
    </dgm:pt>
    <dgm:pt modelId="{FD08A6B9-50AA-4B5E-BB8F-6CFFD8F0B026}" type="pres">
      <dgm:prSet presAssocID="{EBD5D5E3-EAC3-4B67-9D01-0DEEFC87F853}" presName="connTx" presStyleLbl="parChTrans1D2" presStyleIdx="0" presStyleCnt="2"/>
      <dgm:spPr/>
      <dgm:t>
        <a:bodyPr/>
        <a:lstStyle/>
        <a:p>
          <a:endParaRPr lang="es-ES"/>
        </a:p>
      </dgm:t>
    </dgm:pt>
    <dgm:pt modelId="{1D4D2597-E21A-4187-9143-F17A771872E6}" type="pres">
      <dgm:prSet presAssocID="{2BD28571-67C4-43CD-B1E8-ED916317E86A}" presName="root2" presStyleCnt="0"/>
      <dgm:spPr/>
    </dgm:pt>
    <dgm:pt modelId="{1114D612-612C-4227-A924-06AA86D3BA14}" type="pres">
      <dgm:prSet presAssocID="{2BD28571-67C4-43CD-B1E8-ED916317E86A}" presName="LevelTwoTextNode" presStyleLbl="node2" presStyleIdx="0" presStyleCnt="2">
        <dgm:presLayoutVars>
          <dgm:chPref val="3"/>
        </dgm:presLayoutVars>
      </dgm:prSet>
      <dgm:spPr/>
      <dgm:t>
        <a:bodyPr/>
        <a:lstStyle/>
        <a:p>
          <a:endParaRPr lang="es-ES"/>
        </a:p>
      </dgm:t>
    </dgm:pt>
    <dgm:pt modelId="{902A959F-1C70-4595-AC85-F370174511D1}" type="pres">
      <dgm:prSet presAssocID="{2BD28571-67C4-43CD-B1E8-ED916317E86A}" presName="level3hierChild" presStyleCnt="0"/>
      <dgm:spPr/>
    </dgm:pt>
    <dgm:pt modelId="{A55F61FF-2651-4CE2-B036-A1FE7CC414D9}" type="pres">
      <dgm:prSet presAssocID="{424AA782-4BF8-4A90-83B0-9943B279C9C4}" presName="conn2-1" presStyleLbl="parChTrans1D3" presStyleIdx="0" presStyleCnt="3"/>
      <dgm:spPr/>
      <dgm:t>
        <a:bodyPr/>
        <a:lstStyle/>
        <a:p>
          <a:endParaRPr lang="es-ES"/>
        </a:p>
      </dgm:t>
    </dgm:pt>
    <dgm:pt modelId="{C52174CB-FCC5-410C-B170-B126DB3C7A3E}" type="pres">
      <dgm:prSet presAssocID="{424AA782-4BF8-4A90-83B0-9943B279C9C4}" presName="connTx" presStyleLbl="parChTrans1D3" presStyleIdx="0" presStyleCnt="3"/>
      <dgm:spPr/>
      <dgm:t>
        <a:bodyPr/>
        <a:lstStyle/>
        <a:p>
          <a:endParaRPr lang="es-ES"/>
        </a:p>
      </dgm:t>
    </dgm:pt>
    <dgm:pt modelId="{147B7053-D568-43E9-8AC5-AC647DB2CD59}" type="pres">
      <dgm:prSet presAssocID="{A09FAD84-7E5C-431E-B935-B94A663D8A2D}" presName="root2" presStyleCnt="0"/>
      <dgm:spPr/>
    </dgm:pt>
    <dgm:pt modelId="{0E1FA0A5-44E3-4D28-BB20-36FDFAD0AEC1}" type="pres">
      <dgm:prSet presAssocID="{A09FAD84-7E5C-431E-B935-B94A663D8A2D}" presName="LevelTwoTextNode" presStyleLbl="node3" presStyleIdx="0" presStyleCnt="3">
        <dgm:presLayoutVars>
          <dgm:chPref val="3"/>
        </dgm:presLayoutVars>
      </dgm:prSet>
      <dgm:spPr/>
      <dgm:t>
        <a:bodyPr/>
        <a:lstStyle/>
        <a:p>
          <a:endParaRPr lang="es-ES"/>
        </a:p>
      </dgm:t>
    </dgm:pt>
    <dgm:pt modelId="{5A9E7F38-EA52-48A5-B421-FB2F8F648838}" type="pres">
      <dgm:prSet presAssocID="{A09FAD84-7E5C-431E-B935-B94A663D8A2D}" presName="level3hierChild" presStyleCnt="0"/>
      <dgm:spPr/>
    </dgm:pt>
    <dgm:pt modelId="{8C866651-A60C-4AB7-A412-86D12071E22E}" type="pres">
      <dgm:prSet presAssocID="{DA6FF6D7-C1D8-49C2-9DD4-DE45A98FCC03}" presName="conn2-1" presStyleLbl="parChTrans1D4" presStyleIdx="0" presStyleCnt="4"/>
      <dgm:spPr/>
      <dgm:t>
        <a:bodyPr/>
        <a:lstStyle/>
        <a:p>
          <a:endParaRPr lang="es-ES"/>
        </a:p>
      </dgm:t>
    </dgm:pt>
    <dgm:pt modelId="{A135CEE6-ABC3-45A7-B851-AFC17D825C83}" type="pres">
      <dgm:prSet presAssocID="{DA6FF6D7-C1D8-49C2-9DD4-DE45A98FCC03}" presName="connTx" presStyleLbl="parChTrans1D4" presStyleIdx="0" presStyleCnt="4"/>
      <dgm:spPr/>
      <dgm:t>
        <a:bodyPr/>
        <a:lstStyle/>
        <a:p>
          <a:endParaRPr lang="es-ES"/>
        </a:p>
      </dgm:t>
    </dgm:pt>
    <dgm:pt modelId="{5A8711C7-03C1-4511-82A0-85A4248A5F50}" type="pres">
      <dgm:prSet presAssocID="{C82C450B-1AC3-4DF1-B08A-30657EC01EF0}" presName="root2" presStyleCnt="0"/>
      <dgm:spPr/>
    </dgm:pt>
    <dgm:pt modelId="{4BBF2B9B-B3CA-4565-990B-6213DC14E044}" type="pres">
      <dgm:prSet presAssocID="{C82C450B-1AC3-4DF1-B08A-30657EC01EF0}" presName="LevelTwoTextNode" presStyleLbl="node4" presStyleIdx="0" presStyleCnt="4">
        <dgm:presLayoutVars>
          <dgm:chPref val="3"/>
        </dgm:presLayoutVars>
      </dgm:prSet>
      <dgm:spPr/>
      <dgm:t>
        <a:bodyPr/>
        <a:lstStyle/>
        <a:p>
          <a:endParaRPr lang="es-ES"/>
        </a:p>
      </dgm:t>
    </dgm:pt>
    <dgm:pt modelId="{FD8A7E8A-D374-457A-9DA5-1D790D289483}" type="pres">
      <dgm:prSet presAssocID="{C82C450B-1AC3-4DF1-B08A-30657EC01EF0}" presName="level3hierChild" presStyleCnt="0"/>
      <dgm:spPr/>
    </dgm:pt>
    <dgm:pt modelId="{E658EB4D-B834-4F8E-92EE-89C2D209DA07}" type="pres">
      <dgm:prSet presAssocID="{087A8A89-2C24-4C7C-9A4E-2E780DE2CF59}" presName="conn2-1" presStyleLbl="parChTrans1D3" presStyleIdx="1" presStyleCnt="3"/>
      <dgm:spPr/>
      <dgm:t>
        <a:bodyPr/>
        <a:lstStyle/>
        <a:p>
          <a:endParaRPr lang="es-ES"/>
        </a:p>
      </dgm:t>
    </dgm:pt>
    <dgm:pt modelId="{AAAF8421-E9D0-4B4D-A00C-91C9ED200964}" type="pres">
      <dgm:prSet presAssocID="{087A8A89-2C24-4C7C-9A4E-2E780DE2CF59}" presName="connTx" presStyleLbl="parChTrans1D3" presStyleIdx="1" presStyleCnt="3"/>
      <dgm:spPr/>
      <dgm:t>
        <a:bodyPr/>
        <a:lstStyle/>
        <a:p>
          <a:endParaRPr lang="es-ES"/>
        </a:p>
      </dgm:t>
    </dgm:pt>
    <dgm:pt modelId="{82DD3E9D-2136-4E48-AA47-E4B5BB17770C}" type="pres">
      <dgm:prSet presAssocID="{A793E9E6-D022-447B-A15A-F431E85F599E}" presName="root2" presStyleCnt="0"/>
      <dgm:spPr/>
    </dgm:pt>
    <dgm:pt modelId="{DDE3B2C0-58B6-47B1-A679-270973326CA5}" type="pres">
      <dgm:prSet presAssocID="{A793E9E6-D022-447B-A15A-F431E85F599E}" presName="LevelTwoTextNode" presStyleLbl="node3" presStyleIdx="1" presStyleCnt="3">
        <dgm:presLayoutVars>
          <dgm:chPref val="3"/>
        </dgm:presLayoutVars>
      </dgm:prSet>
      <dgm:spPr/>
      <dgm:t>
        <a:bodyPr/>
        <a:lstStyle/>
        <a:p>
          <a:endParaRPr lang="es-ES"/>
        </a:p>
      </dgm:t>
    </dgm:pt>
    <dgm:pt modelId="{385FF8CA-E267-47E6-BDA3-46C26E307FB2}" type="pres">
      <dgm:prSet presAssocID="{A793E9E6-D022-447B-A15A-F431E85F599E}" presName="level3hierChild" presStyleCnt="0"/>
      <dgm:spPr/>
    </dgm:pt>
    <dgm:pt modelId="{96701287-99AF-4C5B-834C-E55AA81BBC1B}" type="pres">
      <dgm:prSet presAssocID="{7DE0C65F-0363-4481-A30C-5F338A2C12E2}" presName="conn2-1" presStyleLbl="parChTrans1D4" presStyleIdx="1" presStyleCnt="4"/>
      <dgm:spPr/>
      <dgm:t>
        <a:bodyPr/>
        <a:lstStyle/>
        <a:p>
          <a:endParaRPr lang="es-ES"/>
        </a:p>
      </dgm:t>
    </dgm:pt>
    <dgm:pt modelId="{C34CBE7E-1C36-4E53-BABF-CB6CA2D6C2F9}" type="pres">
      <dgm:prSet presAssocID="{7DE0C65F-0363-4481-A30C-5F338A2C12E2}" presName="connTx" presStyleLbl="parChTrans1D4" presStyleIdx="1" presStyleCnt="4"/>
      <dgm:spPr/>
      <dgm:t>
        <a:bodyPr/>
        <a:lstStyle/>
        <a:p>
          <a:endParaRPr lang="es-ES"/>
        </a:p>
      </dgm:t>
    </dgm:pt>
    <dgm:pt modelId="{37E56650-346F-4D0E-82A3-A851E1FE99AE}" type="pres">
      <dgm:prSet presAssocID="{42576498-1C70-4EF5-A415-C4A80D0C14AF}" presName="root2" presStyleCnt="0"/>
      <dgm:spPr/>
    </dgm:pt>
    <dgm:pt modelId="{ACEEE9D1-446B-4CA4-B5FA-B15177DF68D3}" type="pres">
      <dgm:prSet presAssocID="{42576498-1C70-4EF5-A415-C4A80D0C14AF}" presName="LevelTwoTextNode" presStyleLbl="node4" presStyleIdx="1" presStyleCnt="4">
        <dgm:presLayoutVars>
          <dgm:chPref val="3"/>
        </dgm:presLayoutVars>
      </dgm:prSet>
      <dgm:spPr/>
      <dgm:t>
        <a:bodyPr/>
        <a:lstStyle/>
        <a:p>
          <a:endParaRPr lang="es-ES"/>
        </a:p>
      </dgm:t>
    </dgm:pt>
    <dgm:pt modelId="{A58F688B-13B5-452F-AE34-6CAFC24FBA60}" type="pres">
      <dgm:prSet presAssocID="{42576498-1C70-4EF5-A415-C4A80D0C14AF}" presName="level3hierChild" presStyleCnt="0"/>
      <dgm:spPr/>
    </dgm:pt>
    <dgm:pt modelId="{5F05179E-8985-4C1E-A6CB-DC30034E7A6C}" type="pres">
      <dgm:prSet presAssocID="{684D7CF1-8884-4C7A-BF80-C3C5565BCE05}" presName="conn2-1" presStyleLbl="parChTrans1D4" presStyleIdx="2" presStyleCnt="4"/>
      <dgm:spPr/>
      <dgm:t>
        <a:bodyPr/>
        <a:lstStyle/>
        <a:p>
          <a:endParaRPr lang="es-ES"/>
        </a:p>
      </dgm:t>
    </dgm:pt>
    <dgm:pt modelId="{E1028A5B-0927-4131-87A4-B905C1B0F348}" type="pres">
      <dgm:prSet presAssocID="{684D7CF1-8884-4C7A-BF80-C3C5565BCE05}" presName="connTx" presStyleLbl="parChTrans1D4" presStyleIdx="2" presStyleCnt="4"/>
      <dgm:spPr/>
      <dgm:t>
        <a:bodyPr/>
        <a:lstStyle/>
        <a:p>
          <a:endParaRPr lang="es-ES"/>
        </a:p>
      </dgm:t>
    </dgm:pt>
    <dgm:pt modelId="{7B28E753-333D-4836-A477-A7846A9DE66D}" type="pres">
      <dgm:prSet presAssocID="{D8159821-6EE8-4681-BDE1-F51080758BAC}" presName="root2" presStyleCnt="0"/>
      <dgm:spPr/>
    </dgm:pt>
    <dgm:pt modelId="{2D167BD1-6BDC-41A8-819B-590112D58F4D}" type="pres">
      <dgm:prSet presAssocID="{D8159821-6EE8-4681-BDE1-F51080758BAC}" presName="LevelTwoTextNode" presStyleLbl="node4" presStyleIdx="2" presStyleCnt="4" custLinFactNeighborX="-16106" custLinFactNeighborY="-70949">
        <dgm:presLayoutVars>
          <dgm:chPref val="3"/>
        </dgm:presLayoutVars>
      </dgm:prSet>
      <dgm:spPr/>
      <dgm:t>
        <a:bodyPr/>
        <a:lstStyle/>
        <a:p>
          <a:endParaRPr lang="es-ES"/>
        </a:p>
      </dgm:t>
    </dgm:pt>
    <dgm:pt modelId="{A20C1EDB-3DF9-42BC-9C91-566ABD27930F}" type="pres">
      <dgm:prSet presAssocID="{D8159821-6EE8-4681-BDE1-F51080758BAC}" presName="level3hierChild" presStyleCnt="0"/>
      <dgm:spPr/>
    </dgm:pt>
    <dgm:pt modelId="{16CB19C5-0A57-4C46-B31E-580288FC9A4A}" type="pres">
      <dgm:prSet presAssocID="{0A0EF1AB-3264-449D-A75B-7A28BD689232}" presName="conn2-1" presStyleLbl="parChTrans1D4" presStyleIdx="3" presStyleCnt="4"/>
      <dgm:spPr/>
      <dgm:t>
        <a:bodyPr/>
        <a:lstStyle/>
        <a:p>
          <a:endParaRPr lang="es-ES"/>
        </a:p>
      </dgm:t>
    </dgm:pt>
    <dgm:pt modelId="{0D244D15-FB7E-4A1D-B9B7-F07463385702}" type="pres">
      <dgm:prSet presAssocID="{0A0EF1AB-3264-449D-A75B-7A28BD689232}" presName="connTx" presStyleLbl="parChTrans1D4" presStyleIdx="3" presStyleCnt="4"/>
      <dgm:spPr/>
      <dgm:t>
        <a:bodyPr/>
        <a:lstStyle/>
        <a:p>
          <a:endParaRPr lang="es-ES"/>
        </a:p>
      </dgm:t>
    </dgm:pt>
    <dgm:pt modelId="{2C8872BD-9650-4C6D-B58B-461DE2ACD870}" type="pres">
      <dgm:prSet presAssocID="{6D2244C2-9BF1-4B55-993F-768CB28D8585}" presName="root2" presStyleCnt="0"/>
      <dgm:spPr/>
    </dgm:pt>
    <dgm:pt modelId="{15832B36-3BC7-4E0C-A28C-B0180EF582FE}" type="pres">
      <dgm:prSet presAssocID="{6D2244C2-9BF1-4B55-993F-768CB28D8585}" presName="LevelTwoTextNode" presStyleLbl="node4" presStyleIdx="3" presStyleCnt="4" custScaleY="257145" custLinFactNeighborX="-5958" custLinFactNeighborY="-69199">
        <dgm:presLayoutVars>
          <dgm:chPref val="3"/>
        </dgm:presLayoutVars>
      </dgm:prSet>
      <dgm:spPr/>
      <dgm:t>
        <a:bodyPr/>
        <a:lstStyle/>
        <a:p>
          <a:endParaRPr lang="es-ES"/>
        </a:p>
      </dgm:t>
    </dgm:pt>
    <dgm:pt modelId="{DE61BDB8-5D2F-45AF-8FBD-46C68105783E}" type="pres">
      <dgm:prSet presAssocID="{6D2244C2-9BF1-4B55-993F-768CB28D8585}" presName="level3hierChild" presStyleCnt="0"/>
      <dgm:spPr/>
    </dgm:pt>
    <dgm:pt modelId="{A9BC8222-4D5B-43DB-BE6D-2A5DA654DC5C}" type="pres">
      <dgm:prSet presAssocID="{26B30B4A-BFA7-4451-9ECD-E6E32AF1EC1F}" presName="conn2-1" presStyleLbl="parChTrans1D2" presStyleIdx="1" presStyleCnt="2"/>
      <dgm:spPr/>
      <dgm:t>
        <a:bodyPr/>
        <a:lstStyle/>
        <a:p>
          <a:endParaRPr lang="es-ES"/>
        </a:p>
      </dgm:t>
    </dgm:pt>
    <dgm:pt modelId="{51679622-560C-43F4-820C-33E5E0AB4584}" type="pres">
      <dgm:prSet presAssocID="{26B30B4A-BFA7-4451-9ECD-E6E32AF1EC1F}" presName="connTx" presStyleLbl="parChTrans1D2" presStyleIdx="1" presStyleCnt="2"/>
      <dgm:spPr/>
      <dgm:t>
        <a:bodyPr/>
        <a:lstStyle/>
        <a:p>
          <a:endParaRPr lang="es-ES"/>
        </a:p>
      </dgm:t>
    </dgm:pt>
    <dgm:pt modelId="{C6058F5C-7553-4171-9FD8-DF5BD130611D}" type="pres">
      <dgm:prSet presAssocID="{684674EF-DFD1-4621-9807-19D77D147D1B}" presName="root2" presStyleCnt="0"/>
      <dgm:spPr/>
    </dgm:pt>
    <dgm:pt modelId="{AEB056BC-327F-49F4-A6CB-A4A1AB659043}" type="pres">
      <dgm:prSet presAssocID="{684674EF-DFD1-4621-9807-19D77D147D1B}" presName="LevelTwoTextNode" presStyleLbl="node2" presStyleIdx="1" presStyleCnt="2">
        <dgm:presLayoutVars>
          <dgm:chPref val="3"/>
        </dgm:presLayoutVars>
      </dgm:prSet>
      <dgm:spPr/>
      <dgm:t>
        <a:bodyPr/>
        <a:lstStyle/>
        <a:p>
          <a:endParaRPr lang="es-ES"/>
        </a:p>
      </dgm:t>
    </dgm:pt>
    <dgm:pt modelId="{93182A26-1C62-4CE0-BA59-D68079DE496D}" type="pres">
      <dgm:prSet presAssocID="{684674EF-DFD1-4621-9807-19D77D147D1B}" presName="level3hierChild" presStyleCnt="0"/>
      <dgm:spPr/>
    </dgm:pt>
    <dgm:pt modelId="{8588098D-675A-4613-8415-B2D826D7CDA7}" type="pres">
      <dgm:prSet presAssocID="{0999865D-435C-44F2-985F-A4A8F63BC43F}" presName="conn2-1" presStyleLbl="parChTrans1D3" presStyleIdx="2" presStyleCnt="3"/>
      <dgm:spPr/>
      <dgm:t>
        <a:bodyPr/>
        <a:lstStyle/>
        <a:p>
          <a:endParaRPr lang="es-ES"/>
        </a:p>
      </dgm:t>
    </dgm:pt>
    <dgm:pt modelId="{0B42F2F7-4BAE-4E0F-8EE6-0DC3E13B74BE}" type="pres">
      <dgm:prSet presAssocID="{0999865D-435C-44F2-985F-A4A8F63BC43F}" presName="connTx" presStyleLbl="parChTrans1D3" presStyleIdx="2" presStyleCnt="3"/>
      <dgm:spPr/>
      <dgm:t>
        <a:bodyPr/>
        <a:lstStyle/>
        <a:p>
          <a:endParaRPr lang="es-ES"/>
        </a:p>
      </dgm:t>
    </dgm:pt>
    <dgm:pt modelId="{091B326B-75DE-4BCE-94D2-D6660C9E3671}" type="pres">
      <dgm:prSet presAssocID="{66A9D87E-9957-4C63-BF31-E1CE3F382505}" presName="root2" presStyleCnt="0"/>
      <dgm:spPr/>
    </dgm:pt>
    <dgm:pt modelId="{741AF322-D945-4F38-9970-998985DB16FF}" type="pres">
      <dgm:prSet presAssocID="{66A9D87E-9957-4C63-BF31-E1CE3F382505}" presName="LevelTwoTextNode" presStyleLbl="node3" presStyleIdx="2" presStyleCnt="3">
        <dgm:presLayoutVars>
          <dgm:chPref val="3"/>
        </dgm:presLayoutVars>
      </dgm:prSet>
      <dgm:spPr/>
      <dgm:t>
        <a:bodyPr/>
        <a:lstStyle/>
        <a:p>
          <a:endParaRPr lang="es-ES"/>
        </a:p>
      </dgm:t>
    </dgm:pt>
    <dgm:pt modelId="{FF415266-5D14-4128-8092-F4AC7CAB0FBA}" type="pres">
      <dgm:prSet presAssocID="{66A9D87E-9957-4C63-BF31-E1CE3F382505}" presName="level3hierChild" presStyleCnt="0"/>
      <dgm:spPr/>
    </dgm:pt>
  </dgm:ptLst>
  <dgm:cxnLst>
    <dgm:cxn modelId="{41515C58-8C3C-4CDA-B303-293F609F17BB}" type="presOf" srcId="{424AA782-4BF8-4A90-83B0-9943B279C9C4}" destId="{C52174CB-FCC5-410C-B170-B126DB3C7A3E}" srcOrd="1" destOrd="0" presId="urn:microsoft.com/office/officeart/2005/8/layout/hierarchy2"/>
    <dgm:cxn modelId="{2E909545-5E1E-44E7-A15A-646D759A6747}" type="presOf" srcId="{EBD5D5E3-EAC3-4B67-9D01-0DEEFC87F853}" destId="{FD08A6B9-50AA-4B5E-BB8F-6CFFD8F0B026}" srcOrd="1" destOrd="0" presId="urn:microsoft.com/office/officeart/2005/8/layout/hierarchy2"/>
    <dgm:cxn modelId="{B7F5E271-CE76-4F9F-AE30-4E419FC76A0D}" type="presOf" srcId="{424AA782-4BF8-4A90-83B0-9943B279C9C4}" destId="{A55F61FF-2651-4CE2-B036-A1FE7CC414D9}" srcOrd="0" destOrd="0" presId="urn:microsoft.com/office/officeart/2005/8/layout/hierarchy2"/>
    <dgm:cxn modelId="{EBF92C13-0E9F-41C8-AC39-1CC954811ED4}" type="presOf" srcId="{67B6F584-1854-4A56-B933-EFB387167470}" destId="{44ED16BE-A137-4595-832D-1CD8C969F664}" srcOrd="0" destOrd="0" presId="urn:microsoft.com/office/officeart/2005/8/layout/hierarchy2"/>
    <dgm:cxn modelId="{7CD0AC37-C55E-44AC-BFF9-12EFB655133B}" type="presOf" srcId="{0A0EF1AB-3264-449D-A75B-7A28BD689232}" destId="{16CB19C5-0A57-4C46-B31E-580288FC9A4A}" srcOrd="0" destOrd="0" presId="urn:microsoft.com/office/officeart/2005/8/layout/hierarchy2"/>
    <dgm:cxn modelId="{D79B7A9F-67B5-4D7E-A638-3BE6BC897706}" srcId="{A09FAD84-7E5C-431E-B935-B94A663D8A2D}" destId="{C82C450B-1AC3-4DF1-B08A-30657EC01EF0}" srcOrd="0" destOrd="0" parTransId="{DA6FF6D7-C1D8-49C2-9DD4-DE45A98FCC03}" sibTransId="{6B07D873-B6FE-4B4B-B93F-775CA4D4E3BA}"/>
    <dgm:cxn modelId="{025244BE-2046-49A0-AC59-A827E0326B93}" type="presOf" srcId="{684D7CF1-8884-4C7A-BF80-C3C5565BCE05}" destId="{5F05179E-8985-4C1E-A6CB-DC30034E7A6C}" srcOrd="0" destOrd="0" presId="urn:microsoft.com/office/officeart/2005/8/layout/hierarchy2"/>
    <dgm:cxn modelId="{92C112F1-D702-479C-848F-7B6086108060}" type="presOf" srcId="{DA6FF6D7-C1D8-49C2-9DD4-DE45A98FCC03}" destId="{8C866651-A60C-4AB7-A412-86D12071E22E}" srcOrd="0" destOrd="0" presId="urn:microsoft.com/office/officeart/2005/8/layout/hierarchy2"/>
    <dgm:cxn modelId="{0F77F2E7-C408-4B37-A19E-60480F236099}" srcId="{684674EF-DFD1-4621-9807-19D77D147D1B}" destId="{66A9D87E-9957-4C63-BF31-E1CE3F382505}" srcOrd="0" destOrd="0" parTransId="{0999865D-435C-44F2-985F-A4A8F63BC43F}" sibTransId="{FD1A6E88-0EBB-4901-BF44-E83888C34CC1}"/>
    <dgm:cxn modelId="{4845DB0C-E815-4FC6-804D-9C84D0B8E605}" type="presOf" srcId="{26B30B4A-BFA7-4451-9ECD-E6E32AF1EC1F}" destId="{51679622-560C-43F4-820C-33E5E0AB4584}" srcOrd="1" destOrd="0" presId="urn:microsoft.com/office/officeart/2005/8/layout/hierarchy2"/>
    <dgm:cxn modelId="{EAE075EC-2CB0-4A01-82CC-97903E6EDDA8}" srcId="{2BD28571-67C4-43CD-B1E8-ED916317E86A}" destId="{A09FAD84-7E5C-431E-B935-B94A663D8A2D}" srcOrd="0" destOrd="0" parTransId="{424AA782-4BF8-4A90-83B0-9943B279C9C4}" sibTransId="{D6F0FFD8-0FA2-4002-9E43-80EB03CB6661}"/>
    <dgm:cxn modelId="{2FFFA29A-810E-4893-B860-FEA7776AF640}" type="presOf" srcId="{DA6FF6D7-C1D8-49C2-9DD4-DE45A98FCC03}" destId="{A135CEE6-ABC3-45A7-B851-AFC17D825C83}" srcOrd="1" destOrd="0" presId="urn:microsoft.com/office/officeart/2005/8/layout/hierarchy2"/>
    <dgm:cxn modelId="{9749B762-A9E6-4C61-9F42-182A86F8E247}" type="presOf" srcId="{66A9D87E-9957-4C63-BF31-E1CE3F382505}" destId="{741AF322-D945-4F38-9970-998985DB16FF}" srcOrd="0" destOrd="0" presId="urn:microsoft.com/office/officeart/2005/8/layout/hierarchy2"/>
    <dgm:cxn modelId="{8FAE7EAB-51CE-44C8-8EC9-93E4BEB7D8EC}" type="presOf" srcId="{0999865D-435C-44F2-985F-A4A8F63BC43F}" destId="{0B42F2F7-4BAE-4E0F-8EE6-0DC3E13B74BE}" srcOrd="1" destOrd="0" presId="urn:microsoft.com/office/officeart/2005/8/layout/hierarchy2"/>
    <dgm:cxn modelId="{8790C2C0-65A7-4B24-B8FD-B08D4A0A7511}" type="presOf" srcId="{26B30B4A-BFA7-4451-9ECD-E6E32AF1EC1F}" destId="{A9BC8222-4D5B-43DB-BE6D-2A5DA654DC5C}" srcOrd="0" destOrd="0" presId="urn:microsoft.com/office/officeart/2005/8/layout/hierarchy2"/>
    <dgm:cxn modelId="{A05DC64F-ECD7-40E2-85CE-E9D75C492AC2}" srcId="{2BD28571-67C4-43CD-B1E8-ED916317E86A}" destId="{A793E9E6-D022-447B-A15A-F431E85F599E}" srcOrd="1" destOrd="0" parTransId="{087A8A89-2C24-4C7C-9A4E-2E780DE2CF59}" sibTransId="{2B43FA89-EA47-453A-9BA1-6E4236F5224B}"/>
    <dgm:cxn modelId="{798E8AA3-EEA3-4F7B-9DDC-42CE80214CE7}" srcId="{42576498-1C70-4EF5-A415-C4A80D0C14AF}" destId="{D8159821-6EE8-4681-BDE1-F51080758BAC}" srcOrd="0" destOrd="0" parTransId="{684D7CF1-8884-4C7A-BF80-C3C5565BCE05}" sibTransId="{AD0922AD-D9BC-4964-95A0-FFFA7CBA9207}"/>
    <dgm:cxn modelId="{E73E3E03-2C14-4BEE-9E00-DC4A4C307C30}" type="presOf" srcId="{684D7CF1-8884-4C7A-BF80-C3C5565BCE05}" destId="{E1028A5B-0927-4131-87A4-B905C1B0F348}" srcOrd="1" destOrd="0" presId="urn:microsoft.com/office/officeart/2005/8/layout/hierarchy2"/>
    <dgm:cxn modelId="{2BD0B2C9-DFC7-48C8-8304-E8AE63D2D643}" srcId="{A793E9E6-D022-447B-A15A-F431E85F599E}" destId="{42576498-1C70-4EF5-A415-C4A80D0C14AF}" srcOrd="0" destOrd="0" parTransId="{7DE0C65F-0363-4481-A30C-5F338A2C12E2}" sibTransId="{C345A851-F479-4736-8362-B12337DD0F27}"/>
    <dgm:cxn modelId="{3155D45C-82E9-41FC-9E12-67E3881DEE67}" srcId="{2CABF828-94BB-411E-AB80-BEA4936374BD}" destId="{684674EF-DFD1-4621-9807-19D77D147D1B}" srcOrd="1" destOrd="0" parTransId="{26B30B4A-BFA7-4451-9ECD-E6E32AF1EC1F}" sibTransId="{0B9DA3B5-2797-4634-AAE0-1DD157671086}"/>
    <dgm:cxn modelId="{F380CC8E-D906-4650-AB33-7E3513C784B6}" type="presOf" srcId="{42576498-1C70-4EF5-A415-C4A80D0C14AF}" destId="{ACEEE9D1-446B-4CA4-B5FA-B15177DF68D3}" srcOrd="0" destOrd="0" presId="urn:microsoft.com/office/officeart/2005/8/layout/hierarchy2"/>
    <dgm:cxn modelId="{8A291397-DB27-47D5-A7B3-5F31554A9E6F}" type="presOf" srcId="{6D2244C2-9BF1-4B55-993F-768CB28D8585}" destId="{15832B36-3BC7-4E0C-A28C-B0180EF582FE}" srcOrd="0" destOrd="0" presId="urn:microsoft.com/office/officeart/2005/8/layout/hierarchy2"/>
    <dgm:cxn modelId="{ED247622-E35D-4D92-B3EE-0DB0A7884958}" type="presOf" srcId="{087A8A89-2C24-4C7C-9A4E-2E780DE2CF59}" destId="{E658EB4D-B834-4F8E-92EE-89C2D209DA07}" srcOrd="0" destOrd="0" presId="urn:microsoft.com/office/officeart/2005/8/layout/hierarchy2"/>
    <dgm:cxn modelId="{51774CB0-3D38-4F0A-A1EC-2AC73915AFE3}" type="presOf" srcId="{0A0EF1AB-3264-449D-A75B-7A28BD689232}" destId="{0D244D15-FB7E-4A1D-B9B7-F07463385702}" srcOrd="1" destOrd="0" presId="urn:microsoft.com/office/officeart/2005/8/layout/hierarchy2"/>
    <dgm:cxn modelId="{8319EF58-C750-4777-8D8D-62D9A904CBA8}" srcId="{D8159821-6EE8-4681-BDE1-F51080758BAC}" destId="{6D2244C2-9BF1-4B55-993F-768CB28D8585}" srcOrd="0" destOrd="0" parTransId="{0A0EF1AB-3264-449D-A75B-7A28BD689232}" sibTransId="{183031EE-0749-44C6-8C61-E1982BA03CA4}"/>
    <dgm:cxn modelId="{D771795C-EEC1-4300-BFFD-64CC967F9CE7}" type="presOf" srcId="{2BD28571-67C4-43CD-B1E8-ED916317E86A}" destId="{1114D612-612C-4227-A924-06AA86D3BA14}" srcOrd="0" destOrd="0" presId="urn:microsoft.com/office/officeart/2005/8/layout/hierarchy2"/>
    <dgm:cxn modelId="{09D06370-B8F7-40E4-BB20-4D35099DDA7B}" type="presOf" srcId="{0999865D-435C-44F2-985F-A4A8F63BC43F}" destId="{8588098D-675A-4613-8415-B2D826D7CDA7}" srcOrd="0" destOrd="0" presId="urn:microsoft.com/office/officeart/2005/8/layout/hierarchy2"/>
    <dgm:cxn modelId="{9BF5F261-F91C-4A9A-979F-004F65173E3D}" srcId="{67B6F584-1854-4A56-B933-EFB387167470}" destId="{2CABF828-94BB-411E-AB80-BEA4936374BD}" srcOrd="0" destOrd="0" parTransId="{EB07C5F8-E0DF-45AA-B500-C76EFDFBA9AA}" sibTransId="{E7C882CE-6ED6-4D4D-91BA-58A4BD91B82E}"/>
    <dgm:cxn modelId="{3A7FEA89-2606-4E18-BD52-3151B4A27783}" type="presOf" srcId="{A09FAD84-7E5C-431E-B935-B94A663D8A2D}" destId="{0E1FA0A5-44E3-4D28-BB20-36FDFAD0AEC1}" srcOrd="0" destOrd="0" presId="urn:microsoft.com/office/officeart/2005/8/layout/hierarchy2"/>
    <dgm:cxn modelId="{5186218E-ADF2-417F-8BE5-74AEAADBD08E}" type="presOf" srcId="{A793E9E6-D022-447B-A15A-F431E85F599E}" destId="{DDE3B2C0-58B6-47B1-A679-270973326CA5}" srcOrd="0" destOrd="0" presId="urn:microsoft.com/office/officeart/2005/8/layout/hierarchy2"/>
    <dgm:cxn modelId="{62C8AE63-9BEB-47ED-A392-BAEE8CF91355}" type="presOf" srcId="{7DE0C65F-0363-4481-A30C-5F338A2C12E2}" destId="{96701287-99AF-4C5B-834C-E55AA81BBC1B}" srcOrd="0" destOrd="0" presId="urn:microsoft.com/office/officeart/2005/8/layout/hierarchy2"/>
    <dgm:cxn modelId="{3F791C6F-7065-40B6-BFE9-4D422125E8E4}" type="presOf" srcId="{EBD5D5E3-EAC3-4B67-9D01-0DEEFC87F853}" destId="{2869A708-95FD-4F6A-876F-70EA98E7D910}" srcOrd="0" destOrd="0" presId="urn:microsoft.com/office/officeart/2005/8/layout/hierarchy2"/>
    <dgm:cxn modelId="{1E6A3863-F1AF-457D-AD9E-AEB63072D20C}" type="presOf" srcId="{684674EF-DFD1-4621-9807-19D77D147D1B}" destId="{AEB056BC-327F-49F4-A6CB-A4A1AB659043}" srcOrd="0" destOrd="0" presId="urn:microsoft.com/office/officeart/2005/8/layout/hierarchy2"/>
    <dgm:cxn modelId="{EAAF73FB-F81D-4EAB-AC41-2AFD157E82A7}" type="presOf" srcId="{087A8A89-2C24-4C7C-9A4E-2E780DE2CF59}" destId="{AAAF8421-E9D0-4B4D-A00C-91C9ED200964}" srcOrd="1" destOrd="0" presId="urn:microsoft.com/office/officeart/2005/8/layout/hierarchy2"/>
    <dgm:cxn modelId="{F14BD11B-5808-421B-894C-762BC8EF8054}" type="presOf" srcId="{7DE0C65F-0363-4481-A30C-5F338A2C12E2}" destId="{C34CBE7E-1C36-4E53-BABF-CB6CA2D6C2F9}" srcOrd="1" destOrd="0" presId="urn:microsoft.com/office/officeart/2005/8/layout/hierarchy2"/>
    <dgm:cxn modelId="{8B5E2962-892B-4953-A600-3DF4601CDCF3}" type="presOf" srcId="{C82C450B-1AC3-4DF1-B08A-30657EC01EF0}" destId="{4BBF2B9B-B3CA-4565-990B-6213DC14E044}" srcOrd="0" destOrd="0" presId="urn:microsoft.com/office/officeart/2005/8/layout/hierarchy2"/>
    <dgm:cxn modelId="{8BECBB42-014A-4B5C-AD1B-054644AFBE13}" type="presOf" srcId="{2CABF828-94BB-411E-AB80-BEA4936374BD}" destId="{87D4336F-BE09-40CB-83EC-26C75F322085}" srcOrd="0" destOrd="0" presId="urn:microsoft.com/office/officeart/2005/8/layout/hierarchy2"/>
    <dgm:cxn modelId="{62D57C95-F5F4-400F-9D31-DCDA5A67ADAB}" type="presOf" srcId="{D8159821-6EE8-4681-BDE1-F51080758BAC}" destId="{2D167BD1-6BDC-41A8-819B-590112D58F4D}" srcOrd="0" destOrd="0" presId="urn:microsoft.com/office/officeart/2005/8/layout/hierarchy2"/>
    <dgm:cxn modelId="{A1183F1F-82C1-4E0E-A7F4-66D98B53E2EC}" srcId="{2CABF828-94BB-411E-AB80-BEA4936374BD}" destId="{2BD28571-67C4-43CD-B1E8-ED916317E86A}" srcOrd="0" destOrd="0" parTransId="{EBD5D5E3-EAC3-4B67-9D01-0DEEFC87F853}" sibTransId="{B661EBE2-FEF2-4744-8794-EFEE31272C9C}"/>
    <dgm:cxn modelId="{D7F3A830-6F85-4357-898A-E472BEC000B2}" type="presParOf" srcId="{44ED16BE-A137-4595-832D-1CD8C969F664}" destId="{D232C1FE-2FD4-464B-99EA-1B5EA5CEACF7}" srcOrd="0" destOrd="0" presId="urn:microsoft.com/office/officeart/2005/8/layout/hierarchy2"/>
    <dgm:cxn modelId="{37A0C395-4A14-4B38-A34C-1B566D555E33}" type="presParOf" srcId="{D232C1FE-2FD4-464B-99EA-1B5EA5CEACF7}" destId="{87D4336F-BE09-40CB-83EC-26C75F322085}" srcOrd="0" destOrd="0" presId="urn:microsoft.com/office/officeart/2005/8/layout/hierarchy2"/>
    <dgm:cxn modelId="{E4128B98-225A-46F9-8963-C9B66238E18A}" type="presParOf" srcId="{D232C1FE-2FD4-464B-99EA-1B5EA5CEACF7}" destId="{28175F45-DCCF-450F-9003-A0AFD5D1A3BE}" srcOrd="1" destOrd="0" presId="urn:microsoft.com/office/officeart/2005/8/layout/hierarchy2"/>
    <dgm:cxn modelId="{57244181-4B99-4175-9D2E-38150B2597B4}" type="presParOf" srcId="{28175F45-DCCF-450F-9003-A0AFD5D1A3BE}" destId="{2869A708-95FD-4F6A-876F-70EA98E7D910}" srcOrd="0" destOrd="0" presId="urn:microsoft.com/office/officeart/2005/8/layout/hierarchy2"/>
    <dgm:cxn modelId="{0BF74843-1525-4979-8092-19F94B65C340}" type="presParOf" srcId="{2869A708-95FD-4F6A-876F-70EA98E7D910}" destId="{FD08A6B9-50AA-4B5E-BB8F-6CFFD8F0B026}" srcOrd="0" destOrd="0" presId="urn:microsoft.com/office/officeart/2005/8/layout/hierarchy2"/>
    <dgm:cxn modelId="{FA40B9F0-A5D5-4DEC-B410-5DF4F3442056}" type="presParOf" srcId="{28175F45-DCCF-450F-9003-A0AFD5D1A3BE}" destId="{1D4D2597-E21A-4187-9143-F17A771872E6}" srcOrd="1" destOrd="0" presId="urn:microsoft.com/office/officeart/2005/8/layout/hierarchy2"/>
    <dgm:cxn modelId="{F1304839-061E-4AB7-BD30-4B0D1A95AFA1}" type="presParOf" srcId="{1D4D2597-E21A-4187-9143-F17A771872E6}" destId="{1114D612-612C-4227-A924-06AA86D3BA14}" srcOrd="0" destOrd="0" presId="urn:microsoft.com/office/officeart/2005/8/layout/hierarchy2"/>
    <dgm:cxn modelId="{655CD53E-8D90-4775-9E66-393C6A40515B}" type="presParOf" srcId="{1D4D2597-E21A-4187-9143-F17A771872E6}" destId="{902A959F-1C70-4595-AC85-F370174511D1}" srcOrd="1" destOrd="0" presId="urn:microsoft.com/office/officeart/2005/8/layout/hierarchy2"/>
    <dgm:cxn modelId="{45B0CC3F-C48A-4059-B03D-12D670DF6FC2}" type="presParOf" srcId="{902A959F-1C70-4595-AC85-F370174511D1}" destId="{A55F61FF-2651-4CE2-B036-A1FE7CC414D9}" srcOrd="0" destOrd="0" presId="urn:microsoft.com/office/officeart/2005/8/layout/hierarchy2"/>
    <dgm:cxn modelId="{97018DEF-F426-47AD-B814-24F08FAAE489}" type="presParOf" srcId="{A55F61FF-2651-4CE2-B036-A1FE7CC414D9}" destId="{C52174CB-FCC5-410C-B170-B126DB3C7A3E}" srcOrd="0" destOrd="0" presId="urn:microsoft.com/office/officeart/2005/8/layout/hierarchy2"/>
    <dgm:cxn modelId="{1956221B-4458-4EE1-8A56-359DE5EE85CD}" type="presParOf" srcId="{902A959F-1C70-4595-AC85-F370174511D1}" destId="{147B7053-D568-43E9-8AC5-AC647DB2CD59}" srcOrd="1" destOrd="0" presId="urn:microsoft.com/office/officeart/2005/8/layout/hierarchy2"/>
    <dgm:cxn modelId="{B6F6C03D-8F97-433D-9192-82F67089CBA5}" type="presParOf" srcId="{147B7053-D568-43E9-8AC5-AC647DB2CD59}" destId="{0E1FA0A5-44E3-4D28-BB20-36FDFAD0AEC1}" srcOrd="0" destOrd="0" presId="urn:microsoft.com/office/officeart/2005/8/layout/hierarchy2"/>
    <dgm:cxn modelId="{BB311FAD-3A93-4ED6-B1D4-E924C770C1D4}" type="presParOf" srcId="{147B7053-D568-43E9-8AC5-AC647DB2CD59}" destId="{5A9E7F38-EA52-48A5-B421-FB2F8F648838}" srcOrd="1" destOrd="0" presId="urn:microsoft.com/office/officeart/2005/8/layout/hierarchy2"/>
    <dgm:cxn modelId="{248126F2-C660-4646-94AD-4BFCB18673A5}" type="presParOf" srcId="{5A9E7F38-EA52-48A5-B421-FB2F8F648838}" destId="{8C866651-A60C-4AB7-A412-86D12071E22E}" srcOrd="0" destOrd="0" presId="urn:microsoft.com/office/officeart/2005/8/layout/hierarchy2"/>
    <dgm:cxn modelId="{083C76DB-2458-4AC5-9A9F-C35426962812}" type="presParOf" srcId="{8C866651-A60C-4AB7-A412-86D12071E22E}" destId="{A135CEE6-ABC3-45A7-B851-AFC17D825C83}" srcOrd="0" destOrd="0" presId="urn:microsoft.com/office/officeart/2005/8/layout/hierarchy2"/>
    <dgm:cxn modelId="{5D254F7C-D5A3-4348-A30C-7B95048EDA69}" type="presParOf" srcId="{5A9E7F38-EA52-48A5-B421-FB2F8F648838}" destId="{5A8711C7-03C1-4511-82A0-85A4248A5F50}" srcOrd="1" destOrd="0" presId="urn:microsoft.com/office/officeart/2005/8/layout/hierarchy2"/>
    <dgm:cxn modelId="{3DB7FDB3-2862-4EC4-9E38-EF850395A84B}" type="presParOf" srcId="{5A8711C7-03C1-4511-82A0-85A4248A5F50}" destId="{4BBF2B9B-B3CA-4565-990B-6213DC14E044}" srcOrd="0" destOrd="0" presId="urn:microsoft.com/office/officeart/2005/8/layout/hierarchy2"/>
    <dgm:cxn modelId="{956F4ACA-6111-4526-9F8D-C123DD6944A1}" type="presParOf" srcId="{5A8711C7-03C1-4511-82A0-85A4248A5F50}" destId="{FD8A7E8A-D374-457A-9DA5-1D790D289483}" srcOrd="1" destOrd="0" presId="urn:microsoft.com/office/officeart/2005/8/layout/hierarchy2"/>
    <dgm:cxn modelId="{2F3B6C8C-40F2-4EEF-A6AC-4F4E2E2B56D1}" type="presParOf" srcId="{902A959F-1C70-4595-AC85-F370174511D1}" destId="{E658EB4D-B834-4F8E-92EE-89C2D209DA07}" srcOrd="2" destOrd="0" presId="urn:microsoft.com/office/officeart/2005/8/layout/hierarchy2"/>
    <dgm:cxn modelId="{CFFE366E-EFE6-44B6-9147-CBCD83C29597}" type="presParOf" srcId="{E658EB4D-B834-4F8E-92EE-89C2D209DA07}" destId="{AAAF8421-E9D0-4B4D-A00C-91C9ED200964}" srcOrd="0" destOrd="0" presId="urn:microsoft.com/office/officeart/2005/8/layout/hierarchy2"/>
    <dgm:cxn modelId="{DB89B5A3-D325-44EE-AB83-4100771087E7}" type="presParOf" srcId="{902A959F-1C70-4595-AC85-F370174511D1}" destId="{82DD3E9D-2136-4E48-AA47-E4B5BB17770C}" srcOrd="3" destOrd="0" presId="urn:microsoft.com/office/officeart/2005/8/layout/hierarchy2"/>
    <dgm:cxn modelId="{93343A65-183E-423D-B32D-7D0A7A828C92}" type="presParOf" srcId="{82DD3E9D-2136-4E48-AA47-E4B5BB17770C}" destId="{DDE3B2C0-58B6-47B1-A679-270973326CA5}" srcOrd="0" destOrd="0" presId="urn:microsoft.com/office/officeart/2005/8/layout/hierarchy2"/>
    <dgm:cxn modelId="{DC1FD303-46F4-480F-BC76-1B7AE9AB3D8F}" type="presParOf" srcId="{82DD3E9D-2136-4E48-AA47-E4B5BB17770C}" destId="{385FF8CA-E267-47E6-BDA3-46C26E307FB2}" srcOrd="1" destOrd="0" presId="urn:microsoft.com/office/officeart/2005/8/layout/hierarchy2"/>
    <dgm:cxn modelId="{051689E0-3C91-4984-8705-1E80ECAAC7BD}" type="presParOf" srcId="{385FF8CA-E267-47E6-BDA3-46C26E307FB2}" destId="{96701287-99AF-4C5B-834C-E55AA81BBC1B}" srcOrd="0" destOrd="0" presId="urn:microsoft.com/office/officeart/2005/8/layout/hierarchy2"/>
    <dgm:cxn modelId="{3D755DDA-E3C4-4E35-8E1C-6A63CF95F1F5}" type="presParOf" srcId="{96701287-99AF-4C5B-834C-E55AA81BBC1B}" destId="{C34CBE7E-1C36-4E53-BABF-CB6CA2D6C2F9}" srcOrd="0" destOrd="0" presId="urn:microsoft.com/office/officeart/2005/8/layout/hierarchy2"/>
    <dgm:cxn modelId="{95E4022B-DBE1-4A97-997D-AAB00C3B4FEB}" type="presParOf" srcId="{385FF8CA-E267-47E6-BDA3-46C26E307FB2}" destId="{37E56650-346F-4D0E-82A3-A851E1FE99AE}" srcOrd="1" destOrd="0" presId="urn:microsoft.com/office/officeart/2005/8/layout/hierarchy2"/>
    <dgm:cxn modelId="{A7CFA719-4F7F-4ED8-95C9-E7974A06D5B0}" type="presParOf" srcId="{37E56650-346F-4D0E-82A3-A851E1FE99AE}" destId="{ACEEE9D1-446B-4CA4-B5FA-B15177DF68D3}" srcOrd="0" destOrd="0" presId="urn:microsoft.com/office/officeart/2005/8/layout/hierarchy2"/>
    <dgm:cxn modelId="{2B828410-4BAF-4C87-B9AB-D9E4EAAE21B3}" type="presParOf" srcId="{37E56650-346F-4D0E-82A3-A851E1FE99AE}" destId="{A58F688B-13B5-452F-AE34-6CAFC24FBA60}" srcOrd="1" destOrd="0" presId="urn:microsoft.com/office/officeart/2005/8/layout/hierarchy2"/>
    <dgm:cxn modelId="{DF026270-7006-40AA-9A0F-95FB22905A55}" type="presParOf" srcId="{A58F688B-13B5-452F-AE34-6CAFC24FBA60}" destId="{5F05179E-8985-4C1E-A6CB-DC30034E7A6C}" srcOrd="0" destOrd="0" presId="urn:microsoft.com/office/officeart/2005/8/layout/hierarchy2"/>
    <dgm:cxn modelId="{35856006-EF5B-48BA-B225-1DBFB0B405A8}" type="presParOf" srcId="{5F05179E-8985-4C1E-A6CB-DC30034E7A6C}" destId="{E1028A5B-0927-4131-87A4-B905C1B0F348}" srcOrd="0" destOrd="0" presId="urn:microsoft.com/office/officeart/2005/8/layout/hierarchy2"/>
    <dgm:cxn modelId="{CBE43E00-E5FD-4DC8-AA86-C117DA8FB91C}" type="presParOf" srcId="{A58F688B-13B5-452F-AE34-6CAFC24FBA60}" destId="{7B28E753-333D-4836-A477-A7846A9DE66D}" srcOrd="1" destOrd="0" presId="urn:microsoft.com/office/officeart/2005/8/layout/hierarchy2"/>
    <dgm:cxn modelId="{2947C3C5-FE12-41C6-8CC4-64AD6756CEEC}" type="presParOf" srcId="{7B28E753-333D-4836-A477-A7846A9DE66D}" destId="{2D167BD1-6BDC-41A8-819B-590112D58F4D}" srcOrd="0" destOrd="0" presId="urn:microsoft.com/office/officeart/2005/8/layout/hierarchy2"/>
    <dgm:cxn modelId="{E9421183-EB8B-44B8-A88F-17FB0E7A6C74}" type="presParOf" srcId="{7B28E753-333D-4836-A477-A7846A9DE66D}" destId="{A20C1EDB-3DF9-42BC-9C91-566ABD27930F}" srcOrd="1" destOrd="0" presId="urn:microsoft.com/office/officeart/2005/8/layout/hierarchy2"/>
    <dgm:cxn modelId="{69E10FD2-FCB9-4A1E-82C5-70A4FBAB3CCF}" type="presParOf" srcId="{A20C1EDB-3DF9-42BC-9C91-566ABD27930F}" destId="{16CB19C5-0A57-4C46-B31E-580288FC9A4A}" srcOrd="0" destOrd="0" presId="urn:microsoft.com/office/officeart/2005/8/layout/hierarchy2"/>
    <dgm:cxn modelId="{42CCD177-5A04-4300-94E1-D697FC962A83}" type="presParOf" srcId="{16CB19C5-0A57-4C46-B31E-580288FC9A4A}" destId="{0D244D15-FB7E-4A1D-B9B7-F07463385702}" srcOrd="0" destOrd="0" presId="urn:microsoft.com/office/officeart/2005/8/layout/hierarchy2"/>
    <dgm:cxn modelId="{85E53EC6-01F8-4706-9D89-3FD0B1A577BE}" type="presParOf" srcId="{A20C1EDB-3DF9-42BC-9C91-566ABD27930F}" destId="{2C8872BD-9650-4C6D-B58B-461DE2ACD870}" srcOrd="1" destOrd="0" presId="urn:microsoft.com/office/officeart/2005/8/layout/hierarchy2"/>
    <dgm:cxn modelId="{51896814-BE54-44A0-A3D2-33C222122397}" type="presParOf" srcId="{2C8872BD-9650-4C6D-B58B-461DE2ACD870}" destId="{15832B36-3BC7-4E0C-A28C-B0180EF582FE}" srcOrd="0" destOrd="0" presId="urn:microsoft.com/office/officeart/2005/8/layout/hierarchy2"/>
    <dgm:cxn modelId="{B7A0EAB1-2A91-463B-B98E-BE0BA2C9F259}" type="presParOf" srcId="{2C8872BD-9650-4C6D-B58B-461DE2ACD870}" destId="{DE61BDB8-5D2F-45AF-8FBD-46C68105783E}" srcOrd="1" destOrd="0" presId="urn:microsoft.com/office/officeart/2005/8/layout/hierarchy2"/>
    <dgm:cxn modelId="{E6ADEA4A-2DAB-46CB-9F28-88F081137598}" type="presParOf" srcId="{28175F45-DCCF-450F-9003-A0AFD5D1A3BE}" destId="{A9BC8222-4D5B-43DB-BE6D-2A5DA654DC5C}" srcOrd="2" destOrd="0" presId="urn:microsoft.com/office/officeart/2005/8/layout/hierarchy2"/>
    <dgm:cxn modelId="{46F6FBDE-18C0-408A-82DC-2312094D188E}" type="presParOf" srcId="{A9BC8222-4D5B-43DB-BE6D-2A5DA654DC5C}" destId="{51679622-560C-43F4-820C-33E5E0AB4584}" srcOrd="0" destOrd="0" presId="urn:microsoft.com/office/officeart/2005/8/layout/hierarchy2"/>
    <dgm:cxn modelId="{814B9AB8-0E1C-4E31-858F-A0DF8F91C452}" type="presParOf" srcId="{28175F45-DCCF-450F-9003-A0AFD5D1A3BE}" destId="{C6058F5C-7553-4171-9FD8-DF5BD130611D}" srcOrd="3" destOrd="0" presId="urn:microsoft.com/office/officeart/2005/8/layout/hierarchy2"/>
    <dgm:cxn modelId="{70441FA1-3860-4E2A-A3E5-7BE0B580D084}" type="presParOf" srcId="{C6058F5C-7553-4171-9FD8-DF5BD130611D}" destId="{AEB056BC-327F-49F4-A6CB-A4A1AB659043}" srcOrd="0" destOrd="0" presId="urn:microsoft.com/office/officeart/2005/8/layout/hierarchy2"/>
    <dgm:cxn modelId="{ED4E6CB4-01C4-484F-8F05-1A782E09E479}" type="presParOf" srcId="{C6058F5C-7553-4171-9FD8-DF5BD130611D}" destId="{93182A26-1C62-4CE0-BA59-D68079DE496D}" srcOrd="1" destOrd="0" presId="urn:microsoft.com/office/officeart/2005/8/layout/hierarchy2"/>
    <dgm:cxn modelId="{97AD46D8-FF7C-4E5D-89E5-0ACD0FB43142}" type="presParOf" srcId="{93182A26-1C62-4CE0-BA59-D68079DE496D}" destId="{8588098D-675A-4613-8415-B2D826D7CDA7}" srcOrd="0" destOrd="0" presId="urn:microsoft.com/office/officeart/2005/8/layout/hierarchy2"/>
    <dgm:cxn modelId="{222B7DBF-0C2F-4012-A083-BF357B2A1378}" type="presParOf" srcId="{8588098D-675A-4613-8415-B2D826D7CDA7}" destId="{0B42F2F7-4BAE-4E0F-8EE6-0DC3E13B74BE}" srcOrd="0" destOrd="0" presId="urn:microsoft.com/office/officeart/2005/8/layout/hierarchy2"/>
    <dgm:cxn modelId="{EE1BF042-F2A9-417A-992E-326EC3282F6E}" type="presParOf" srcId="{93182A26-1C62-4CE0-BA59-D68079DE496D}" destId="{091B326B-75DE-4BCE-94D2-D6660C9E3671}" srcOrd="1" destOrd="0" presId="urn:microsoft.com/office/officeart/2005/8/layout/hierarchy2"/>
    <dgm:cxn modelId="{AFE00AAB-0035-4355-B015-AE7F2581366E}" type="presParOf" srcId="{091B326B-75DE-4BCE-94D2-D6660C9E3671}" destId="{741AF322-D945-4F38-9970-998985DB16FF}" srcOrd="0" destOrd="0" presId="urn:microsoft.com/office/officeart/2005/8/layout/hierarchy2"/>
    <dgm:cxn modelId="{1163F720-33F3-47B6-B57C-2735F3AA8D3A}" type="presParOf" srcId="{091B326B-75DE-4BCE-94D2-D6660C9E3671}" destId="{FF415266-5D14-4128-8092-F4AC7CAB0FB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EB1BB2-3C7C-4B2F-87EC-F5833B569021}" type="datetimeFigureOut">
              <a:rPr lang="es-ES" smtClean="0"/>
              <a:pPr/>
              <a:t>06/01/2016</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04576E9-CFC2-4C08-ADEB-8E1E9FA719CF}" type="slidenum">
              <a:rPr lang="es-ES" smtClean="0"/>
              <a:pPr/>
              <a:t>‹N›</a:t>
            </a:fld>
            <a:endParaRPr lang="es-ES"/>
          </a:p>
        </p:txBody>
      </p:sp>
    </p:spTree>
    <p:extLst>
      <p:ext uri="{BB962C8B-B14F-4D97-AF65-F5344CB8AC3E}">
        <p14:creationId xmlns:p14="http://schemas.microsoft.com/office/powerpoint/2010/main" val="199946572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a:lvl1pPr>
          </a:lstStyle>
          <a:p>
            <a:pPr lvl="0"/>
            <a:r>
              <a:rPr lang="es-ES" altLang="ca-ES" noProof="0" smtClean="0"/>
              <a:t>Haga clic para modificar el estilo de subtítulo del patrón</a:t>
            </a:r>
          </a:p>
        </p:txBody>
      </p:sp>
      <p:sp>
        <p:nvSpPr>
          <p:cNvPr id="5123" name="Rectangle 3"/>
          <p:cNvSpPr>
            <a:spLocks noGrp="1" noChangeArrowheads="1"/>
          </p:cNvSpPr>
          <p:nvPr>
            <p:ph type="dt" sz="half" idx="2"/>
          </p:nvPr>
        </p:nvSpPr>
        <p:spPr>
          <a:xfrm>
            <a:off x="685800" y="6248400"/>
            <a:ext cx="1905000" cy="457200"/>
          </a:xfrm>
        </p:spPr>
        <p:txBody>
          <a:bodyPr/>
          <a:lstStyle>
            <a:lvl1pPr>
              <a:defRPr/>
            </a:lvl1pPr>
          </a:lstStyle>
          <a:p>
            <a:endParaRPr lang="es-ES" altLang="ca-ES"/>
          </a:p>
        </p:txBody>
      </p:sp>
      <p:sp>
        <p:nvSpPr>
          <p:cNvPr id="5124" name="Rectangle 4"/>
          <p:cNvSpPr>
            <a:spLocks noGrp="1" noChangeArrowheads="1"/>
          </p:cNvSpPr>
          <p:nvPr>
            <p:ph type="ftr" sz="quarter" idx="3"/>
          </p:nvPr>
        </p:nvSpPr>
        <p:spPr>
          <a:xfrm>
            <a:off x="3124200" y="6248400"/>
            <a:ext cx="2895600" cy="457200"/>
          </a:xfrm>
        </p:spPr>
        <p:txBody>
          <a:bodyPr/>
          <a:lstStyle>
            <a:lvl1pPr>
              <a:defRPr/>
            </a:lvl1pPr>
          </a:lstStyle>
          <a:p>
            <a:endParaRPr lang="es-ES" altLang="ca-ES"/>
          </a:p>
        </p:txBody>
      </p:sp>
      <p:sp>
        <p:nvSpPr>
          <p:cNvPr id="5125" name="Rectangle 5"/>
          <p:cNvSpPr>
            <a:spLocks noGrp="1" noChangeArrowheads="1"/>
          </p:cNvSpPr>
          <p:nvPr>
            <p:ph type="sldNum" sz="quarter" idx="4"/>
          </p:nvPr>
        </p:nvSpPr>
        <p:spPr>
          <a:xfrm>
            <a:off x="6553200" y="6248400"/>
            <a:ext cx="1905000" cy="457200"/>
          </a:xfrm>
        </p:spPr>
        <p:txBody>
          <a:bodyPr/>
          <a:lstStyle>
            <a:lvl1pPr>
              <a:defRPr/>
            </a:lvl1pPr>
          </a:lstStyle>
          <a:p>
            <a:fld id="{7BB2CBAD-B788-4956-B3A9-0789377BB621}" type="slidenum">
              <a:rPr lang="es-ES" altLang="ca-ES"/>
              <a:pPr/>
              <a:t>‹N›</a:t>
            </a:fld>
            <a:endParaRPr lang="es-ES" altLang="ca-ES"/>
          </a:p>
        </p:txBody>
      </p:sp>
      <p:grpSp>
        <p:nvGrpSpPr>
          <p:cNvPr id="5126" name="Group 6"/>
          <p:cNvGrpSpPr>
            <a:grpSpLocks/>
          </p:cNvGrpSpPr>
          <p:nvPr/>
        </p:nvGrpSpPr>
        <p:grpSpPr bwMode="auto">
          <a:xfrm>
            <a:off x="0" y="914400"/>
            <a:ext cx="8686800" cy="2514600"/>
            <a:chOff x="0" y="576"/>
            <a:chExt cx="5472" cy="1584"/>
          </a:xfrm>
        </p:grpSpPr>
        <p:sp>
          <p:nvSpPr>
            <p:cNvPr id="5127" name="Oval 7"/>
            <p:cNvSpPr>
              <a:spLocks noChangeArrowheads="1"/>
            </p:cNvSpPr>
            <p:nvPr/>
          </p:nvSpPr>
          <p:spPr bwMode="auto">
            <a:xfrm>
              <a:off x="144" y="576"/>
              <a:ext cx="1584" cy="1584"/>
            </a:xfrm>
            <a:prstGeom prst="ellipse">
              <a:avLst/>
            </a:prstGeom>
            <a:noFill/>
            <a:ln w="127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a-ES" altLang="ca-ES"/>
            </a:p>
          </p:txBody>
        </p:sp>
        <p:sp>
          <p:nvSpPr>
            <p:cNvPr id="5128" name="Rectangle 8"/>
            <p:cNvSpPr>
              <a:spLocks noChangeArrowheads="1"/>
            </p:cNvSpPr>
            <p:nvPr/>
          </p:nvSpPr>
          <p:spPr bwMode="hidden">
            <a:xfrm>
              <a:off x="0" y="1056"/>
              <a:ext cx="2976" cy="7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a-ES" altLang="ca-ES" sz="2400">
                <a:latin typeface="Times New Roman" charset="0"/>
              </a:endParaRPr>
            </a:p>
          </p:txBody>
        </p:sp>
        <p:sp>
          <p:nvSpPr>
            <p:cNvPr id="5129"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a-ES" altLang="ca-ES" sz="2400">
                <a:latin typeface="Times New Roman" charset="0"/>
              </a:endParaRPr>
            </a:p>
          </p:txBody>
        </p:sp>
        <p:sp>
          <p:nvSpPr>
            <p:cNvPr id="5130" name="Freeform 10"/>
            <p:cNvSpPr>
              <a:spLocks noChangeArrowheads="1"/>
            </p:cNvSpPr>
            <p:nvPr/>
          </p:nvSpPr>
          <p:spPr bwMode="auto">
            <a:xfrm>
              <a:off x="384" y="960"/>
              <a:ext cx="144" cy="913"/>
            </a:xfrm>
            <a:custGeom>
              <a:avLst/>
              <a:gdLst>
                <a:gd name="T0" fmla="*/ 1000 w 1000"/>
                <a:gd name="T1" fmla="*/ 1000 h 1000"/>
                <a:gd name="T2" fmla="*/ 0 w 1000"/>
                <a:gd name="T3" fmla="*/ 1000 h 1000"/>
                <a:gd name="T4" fmla="*/ 0 w 1000"/>
                <a:gd name="T5" fmla="*/ 0 h 1000"/>
                <a:gd name="T6" fmla="*/ 1000 w 1000"/>
                <a:gd name="T7" fmla="*/ 0 h 1000"/>
              </a:gdLst>
              <a:ahLst/>
              <a:cxnLst>
                <a:cxn ang="0">
                  <a:pos x="T0" y="T1"/>
                </a:cxn>
                <a:cxn ang="0">
                  <a:pos x="T2" y="T3"/>
                </a:cxn>
                <a:cxn ang="0">
                  <a:pos x="T4" y="T5"/>
                </a:cxn>
                <a:cxn ang="0">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ca-ES"/>
            </a:p>
          </p:txBody>
        </p:sp>
        <p:sp>
          <p:nvSpPr>
            <p:cNvPr id="5131" name="Freeform 11"/>
            <p:cNvSpPr>
              <a:spLocks noChangeArrowheads="1"/>
            </p:cNvSpPr>
            <p:nvPr/>
          </p:nvSpPr>
          <p:spPr bwMode="auto">
            <a:xfrm>
              <a:off x="4944" y="762"/>
              <a:ext cx="165" cy="864"/>
            </a:xfrm>
            <a:custGeom>
              <a:avLst/>
              <a:gdLst>
                <a:gd name="T0" fmla="*/ 0 w 1000"/>
                <a:gd name="T1" fmla="*/ 0 h 1000"/>
                <a:gd name="T2" fmla="*/ 1000 w 1000"/>
                <a:gd name="T3" fmla="*/ 0 h 1000"/>
                <a:gd name="T4" fmla="*/ 1000 w 1000"/>
                <a:gd name="T5" fmla="*/ 1000 h 1000"/>
                <a:gd name="T6" fmla="*/ 0 w 1000"/>
                <a:gd name="T7" fmla="*/ 1000 h 1000"/>
              </a:gdLst>
              <a:ahLst/>
              <a:cxnLst>
                <a:cxn ang="0">
                  <a:pos x="T0" y="T1"/>
                </a:cxn>
                <a:cxn ang="0">
                  <a:pos x="T2" y="T3"/>
                </a:cxn>
                <a:cxn ang="0">
                  <a:pos x="T4" y="T5"/>
                </a:cxn>
                <a:cxn ang="0">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a-ES"/>
            </a:p>
          </p:txBody>
        </p:sp>
      </p:grpSp>
      <p:sp>
        <p:nvSpPr>
          <p:cNvPr id="5132" name="Rectangle 12"/>
          <p:cNvSpPr>
            <a:spLocks noGrp="1" noChangeArrowheads="1"/>
          </p:cNvSpPr>
          <p:nvPr>
            <p:ph type="ctrTitle"/>
          </p:nvPr>
        </p:nvSpPr>
        <p:spPr>
          <a:xfrm>
            <a:off x="838200" y="1443038"/>
            <a:ext cx="7086600" cy="1600200"/>
          </a:xfrm>
        </p:spPr>
        <p:txBody>
          <a:bodyPr anchor="ctr"/>
          <a:lstStyle>
            <a:lvl1pPr>
              <a:defRPr/>
            </a:lvl1pPr>
          </a:lstStyle>
          <a:p>
            <a:pPr lvl="0"/>
            <a:r>
              <a:rPr lang="es-ES" altLang="ca-ES" noProof="0" smtClean="0"/>
              <a:t>Haga clic para cambiar el estilo de título	</a:t>
            </a:r>
          </a:p>
        </p:txBody>
      </p:sp>
    </p:spTree>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lvl1pPr>
              <a:defRPr/>
            </a:lvl1pPr>
          </a:lstStyle>
          <a:p>
            <a:endParaRPr lang="es-ES" altLang="ca-ES"/>
          </a:p>
        </p:txBody>
      </p:sp>
      <p:sp>
        <p:nvSpPr>
          <p:cNvPr id="5" name="4 Marcador de pie de página"/>
          <p:cNvSpPr>
            <a:spLocks noGrp="1"/>
          </p:cNvSpPr>
          <p:nvPr>
            <p:ph type="ftr" sz="quarter" idx="11"/>
          </p:nvPr>
        </p:nvSpPr>
        <p:spPr/>
        <p:txBody>
          <a:bodyPr/>
          <a:lstStyle>
            <a:lvl1pPr>
              <a:defRPr/>
            </a:lvl1pPr>
          </a:lstStyle>
          <a:p>
            <a:endParaRPr lang="es-ES" altLang="ca-ES"/>
          </a:p>
        </p:txBody>
      </p:sp>
      <p:sp>
        <p:nvSpPr>
          <p:cNvPr id="6" name="5 Marcador de número de diapositiva"/>
          <p:cNvSpPr>
            <a:spLocks noGrp="1"/>
          </p:cNvSpPr>
          <p:nvPr>
            <p:ph type="sldNum" sz="quarter" idx="12"/>
          </p:nvPr>
        </p:nvSpPr>
        <p:spPr/>
        <p:txBody>
          <a:bodyPr/>
          <a:lstStyle>
            <a:lvl1pPr>
              <a:defRPr/>
            </a:lvl1pPr>
          </a:lstStyle>
          <a:p>
            <a:fld id="{DE609CE9-D503-46E4-8D96-80D6E4AA91FE}" type="slidenum">
              <a:rPr lang="es-ES" altLang="ca-ES"/>
              <a:pPr/>
              <a:t>‹N›</a:t>
            </a:fld>
            <a:endParaRPr lang="es-ES" altLang="ca-ES"/>
          </a:p>
        </p:txBody>
      </p:sp>
    </p:spTree>
    <p:extLst>
      <p:ext uri="{BB962C8B-B14F-4D97-AF65-F5344CB8AC3E}">
        <p14:creationId xmlns:p14="http://schemas.microsoft.com/office/powerpoint/2010/main" val="1020469274"/>
      </p:ext>
    </p:extLst>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91313" y="96838"/>
            <a:ext cx="1919287" cy="5999162"/>
          </a:xfrm>
        </p:spPr>
        <p:txBody>
          <a:bodyPr vert="eaVert"/>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a:xfrm>
            <a:off x="931863" y="96838"/>
            <a:ext cx="5607050" cy="59991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lvl1pPr>
              <a:defRPr/>
            </a:lvl1pPr>
          </a:lstStyle>
          <a:p>
            <a:endParaRPr lang="es-ES" altLang="ca-ES"/>
          </a:p>
        </p:txBody>
      </p:sp>
      <p:sp>
        <p:nvSpPr>
          <p:cNvPr id="5" name="4 Marcador de pie de página"/>
          <p:cNvSpPr>
            <a:spLocks noGrp="1"/>
          </p:cNvSpPr>
          <p:nvPr>
            <p:ph type="ftr" sz="quarter" idx="11"/>
          </p:nvPr>
        </p:nvSpPr>
        <p:spPr/>
        <p:txBody>
          <a:bodyPr/>
          <a:lstStyle>
            <a:lvl1pPr>
              <a:defRPr/>
            </a:lvl1pPr>
          </a:lstStyle>
          <a:p>
            <a:endParaRPr lang="es-ES" altLang="ca-ES"/>
          </a:p>
        </p:txBody>
      </p:sp>
      <p:sp>
        <p:nvSpPr>
          <p:cNvPr id="6" name="5 Marcador de número de diapositiva"/>
          <p:cNvSpPr>
            <a:spLocks noGrp="1"/>
          </p:cNvSpPr>
          <p:nvPr>
            <p:ph type="sldNum" sz="quarter" idx="12"/>
          </p:nvPr>
        </p:nvSpPr>
        <p:spPr/>
        <p:txBody>
          <a:bodyPr/>
          <a:lstStyle>
            <a:lvl1pPr>
              <a:defRPr/>
            </a:lvl1pPr>
          </a:lstStyle>
          <a:p>
            <a:fld id="{576C006B-961F-4981-8ABA-B26EC331391C}" type="slidenum">
              <a:rPr lang="es-ES" altLang="ca-ES"/>
              <a:pPr/>
              <a:t>‹N›</a:t>
            </a:fld>
            <a:endParaRPr lang="es-ES" altLang="ca-ES"/>
          </a:p>
        </p:txBody>
      </p:sp>
    </p:spTree>
    <p:extLst>
      <p:ext uri="{BB962C8B-B14F-4D97-AF65-F5344CB8AC3E}">
        <p14:creationId xmlns:p14="http://schemas.microsoft.com/office/powerpoint/2010/main" val="1939856344"/>
      </p:ext>
    </p:extLst>
  </p:cSld>
  <p:clrMapOvr>
    <a:masterClrMapping/>
  </p:clrMapOvr>
  <p:transition spd="slow">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22238"/>
            <a:ext cx="7543800" cy="1295400"/>
          </a:xfrm>
        </p:spPr>
        <p:txBody>
          <a:bodyPr/>
          <a:lstStyle/>
          <a:p>
            <a:r>
              <a:rPr lang="es-ES" smtClean="0"/>
              <a:t>Haga clic para modificar el estilo de título del patrón</a:t>
            </a:r>
            <a:endParaRPr lang="ca-ES"/>
          </a:p>
        </p:txBody>
      </p:sp>
      <p:sp>
        <p:nvSpPr>
          <p:cNvPr id="3" name="2 Marcador de gráfico"/>
          <p:cNvSpPr>
            <a:spLocks noGrp="1"/>
          </p:cNvSpPr>
          <p:nvPr>
            <p:ph type="chart" idx="1"/>
          </p:nvPr>
        </p:nvSpPr>
        <p:spPr>
          <a:xfrm>
            <a:off x="457200" y="1719263"/>
            <a:ext cx="8229600" cy="4411662"/>
          </a:xfrm>
        </p:spPr>
        <p:txBody>
          <a:bodyPr/>
          <a:lstStyle/>
          <a:p>
            <a:endParaRPr lang="ca-ES"/>
          </a:p>
        </p:txBody>
      </p:sp>
      <p:sp>
        <p:nvSpPr>
          <p:cNvPr id="4" name="3 Marcador de fecha"/>
          <p:cNvSpPr>
            <a:spLocks noGrp="1"/>
          </p:cNvSpPr>
          <p:nvPr>
            <p:ph type="dt" sz="half" idx="10"/>
          </p:nvPr>
        </p:nvSpPr>
        <p:spPr>
          <a:xfrm>
            <a:off x="457200" y="6248400"/>
            <a:ext cx="2133600" cy="457200"/>
          </a:xfrm>
        </p:spPr>
        <p:txBody>
          <a:bodyPr/>
          <a:lstStyle>
            <a:lvl1pPr>
              <a:defRPr/>
            </a:lvl1pPr>
          </a:lstStyle>
          <a:p>
            <a:endParaRPr lang="es-ES" altLang="en-US"/>
          </a:p>
        </p:txBody>
      </p:sp>
      <p:sp>
        <p:nvSpPr>
          <p:cNvPr id="5" name="4 Marcador de pie de página"/>
          <p:cNvSpPr>
            <a:spLocks noGrp="1"/>
          </p:cNvSpPr>
          <p:nvPr>
            <p:ph type="ftr" sz="quarter" idx="11"/>
          </p:nvPr>
        </p:nvSpPr>
        <p:spPr>
          <a:xfrm>
            <a:off x="3124200" y="6248400"/>
            <a:ext cx="2895600" cy="457200"/>
          </a:xfrm>
        </p:spPr>
        <p:txBody>
          <a:bodyPr/>
          <a:lstStyle>
            <a:lvl1pPr>
              <a:defRPr/>
            </a:lvl1pPr>
          </a:lstStyle>
          <a:p>
            <a:endParaRPr lang="es-ES" altLang="en-US"/>
          </a:p>
        </p:txBody>
      </p:sp>
      <p:sp>
        <p:nvSpPr>
          <p:cNvPr id="6" name="5 Marcador de número de diapositiva"/>
          <p:cNvSpPr>
            <a:spLocks noGrp="1"/>
          </p:cNvSpPr>
          <p:nvPr>
            <p:ph type="sldNum" sz="quarter" idx="12"/>
          </p:nvPr>
        </p:nvSpPr>
        <p:spPr>
          <a:xfrm>
            <a:off x="6553200" y="6248400"/>
            <a:ext cx="2133600" cy="457200"/>
          </a:xfrm>
        </p:spPr>
        <p:txBody>
          <a:bodyPr/>
          <a:lstStyle>
            <a:lvl1pPr>
              <a:defRPr/>
            </a:lvl1pPr>
          </a:lstStyle>
          <a:p>
            <a:fld id="{AD955B23-CFD5-41FE-AC15-9CA8FCFDD515}" type="slidenum">
              <a:rPr lang="es-ES" altLang="en-US"/>
              <a:pPr/>
              <a:t>‹N›</a:t>
            </a:fld>
            <a:endParaRPr lang="es-ES" altLang="en-US"/>
          </a:p>
        </p:txBody>
      </p:sp>
    </p:spTree>
    <p:extLst>
      <p:ext uri="{BB962C8B-B14F-4D97-AF65-F5344CB8AC3E}">
        <p14:creationId xmlns:p14="http://schemas.microsoft.com/office/powerpoint/2010/main" val="439992356"/>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lvl1pPr>
              <a:defRPr/>
            </a:lvl1pPr>
          </a:lstStyle>
          <a:p>
            <a:endParaRPr lang="es-ES" altLang="ca-ES"/>
          </a:p>
        </p:txBody>
      </p:sp>
      <p:sp>
        <p:nvSpPr>
          <p:cNvPr id="5" name="4 Marcador de pie de página"/>
          <p:cNvSpPr>
            <a:spLocks noGrp="1"/>
          </p:cNvSpPr>
          <p:nvPr>
            <p:ph type="ftr" sz="quarter" idx="11"/>
          </p:nvPr>
        </p:nvSpPr>
        <p:spPr/>
        <p:txBody>
          <a:bodyPr/>
          <a:lstStyle>
            <a:lvl1pPr>
              <a:defRPr/>
            </a:lvl1pPr>
          </a:lstStyle>
          <a:p>
            <a:endParaRPr lang="es-ES" altLang="ca-ES"/>
          </a:p>
        </p:txBody>
      </p:sp>
      <p:sp>
        <p:nvSpPr>
          <p:cNvPr id="6" name="5 Marcador de número de diapositiva"/>
          <p:cNvSpPr>
            <a:spLocks noGrp="1"/>
          </p:cNvSpPr>
          <p:nvPr>
            <p:ph type="sldNum" sz="quarter" idx="12"/>
          </p:nvPr>
        </p:nvSpPr>
        <p:spPr/>
        <p:txBody>
          <a:bodyPr/>
          <a:lstStyle>
            <a:lvl1pPr>
              <a:defRPr/>
            </a:lvl1pPr>
          </a:lstStyle>
          <a:p>
            <a:fld id="{055C5414-DB31-4584-BD12-9ABCCB0B7A89}" type="slidenum">
              <a:rPr lang="es-ES" altLang="ca-ES"/>
              <a:pPr/>
              <a:t>‹N›</a:t>
            </a:fld>
            <a:endParaRPr lang="es-ES" altLang="ca-ES"/>
          </a:p>
        </p:txBody>
      </p:sp>
    </p:spTree>
    <p:extLst>
      <p:ext uri="{BB962C8B-B14F-4D97-AF65-F5344CB8AC3E}">
        <p14:creationId xmlns:p14="http://schemas.microsoft.com/office/powerpoint/2010/main" val="1857378727"/>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ltLang="ca-ES"/>
          </a:p>
        </p:txBody>
      </p:sp>
      <p:sp>
        <p:nvSpPr>
          <p:cNvPr id="5" name="4 Marcador de pie de página"/>
          <p:cNvSpPr>
            <a:spLocks noGrp="1"/>
          </p:cNvSpPr>
          <p:nvPr>
            <p:ph type="ftr" sz="quarter" idx="11"/>
          </p:nvPr>
        </p:nvSpPr>
        <p:spPr/>
        <p:txBody>
          <a:bodyPr/>
          <a:lstStyle>
            <a:lvl1pPr>
              <a:defRPr/>
            </a:lvl1pPr>
          </a:lstStyle>
          <a:p>
            <a:endParaRPr lang="es-ES" altLang="ca-ES"/>
          </a:p>
        </p:txBody>
      </p:sp>
      <p:sp>
        <p:nvSpPr>
          <p:cNvPr id="6" name="5 Marcador de número de diapositiva"/>
          <p:cNvSpPr>
            <a:spLocks noGrp="1"/>
          </p:cNvSpPr>
          <p:nvPr>
            <p:ph type="sldNum" sz="quarter" idx="12"/>
          </p:nvPr>
        </p:nvSpPr>
        <p:spPr/>
        <p:txBody>
          <a:bodyPr/>
          <a:lstStyle>
            <a:lvl1pPr>
              <a:defRPr/>
            </a:lvl1pPr>
          </a:lstStyle>
          <a:p>
            <a:fld id="{D245FB83-09F4-44CA-962A-CE85141A9C08}" type="slidenum">
              <a:rPr lang="es-ES" altLang="ca-ES"/>
              <a:pPr/>
              <a:t>‹N›</a:t>
            </a:fld>
            <a:endParaRPr lang="es-ES" altLang="ca-ES"/>
          </a:p>
        </p:txBody>
      </p:sp>
    </p:spTree>
    <p:extLst>
      <p:ext uri="{BB962C8B-B14F-4D97-AF65-F5344CB8AC3E}">
        <p14:creationId xmlns:p14="http://schemas.microsoft.com/office/powerpoint/2010/main" val="3856806926"/>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contenido"/>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4 Marcador de fecha"/>
          <p:cNvSpPr>
            <a:spLocks noGrp="1"/>
          </p:cNvSpPr>
          <p:nvPr>
            <p:ph type="dt" sz="half" idx="10"/>
          </p:nvPr>
        </p:nvSpPr>
        <p:spPr/>
        <p:txBody>
          <a:bodyPr/>
          <a:lstStyle>
            <a:lvl1pPr>
              <a:defRPr/>
            </a:lvl1pPr>
          </a:lstStyle>
          <a:p>
            <a:endParaRPr lang="es-ES" altLang="ca-ES"/>
          </a:p>
        </p:txBody>
      </p:sp>
      <p:sp>
        <p:nvSpPr>
          <p:cNvPr id="6" name="5 Marcador de pie de página"/>
          <p:cNvSpPr>
            <a:spLocks noGrp="1"/>
          </p:cNvSpPr>
          <p:nvPr>
            <p:ph type="ftr" sz="quarter" idx="11"/>
          </p:nvPr>
        </p:nvSpPr>
        <p:spPr/>
        <p:txBody>
          <a:bodyPr/>
          <a:lstStyle>
            <a:lvl1pPr>
              <a:defRPr/>
            </a:lvl1pPr>
          </a:lstStyle>
          <a:p>
            <a:endParaRPr lang="es-ES" altLang="ca-ES"/>
          </a:p>
        </p:txBody>
      </p:sp>
      <p:sp>
        <p:nvSpPr>
          <p:cNvPr id="7" name="6 Marcador de número de diapositiva"/>
          <p:cNvSpPr>
            <a:spLocks noGrp="1"/>
          </p:cNvSpPr>
          <p:nvPr>
            <p:ph type="sldNum" sz="quarter" idx="12"/>
          </p:nvPr>
        </p:nvSpPr>
        <p:spPr/>
        <p:txBody>
          <a:bodyPr/>
          <a:lstStyle>
            <a:lvl1pPr>
              <a:defRPr/>
            </a:lvl1pPr>
          </a:lstStyle>
          <a:p>
            <a:fld id="{208F731E-A25A-4F1A-B654-0E7B456CAB3D}" type="slidenum">
              <a:rPr lang="es-ES" altLang="ca-ES"/>
              <a:pPr/>
              <a:t>‹N›</a:t>
            </a:fld>
            <a:endParaRPr lang="es-ES" altLang="ca-ES"/>
          </a:p>
        </p:txBody>
      </p:sp>
    </p:spTree>
    <p:extLst>
      <p:ext uri="{BB962C8B-B14F-4D97-AF65-F5344CB8AC3E}">
        <p14:creationId xmlns:p14="http://schemas.microsoft.com/office/powerpoint/2010/main" val="2225818970"/>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7" name="6 Marcador de fecha"/>
          <p:cNvSpPr>
            <a:spLocks noGrp="1"/>
          </p:cNvSpPr>
          <p:nvPr>
            <p:ph type="dt" sz="half" idx="10"/>
          </p:nvPr>
        </p:nvSpPr>
        <p:spPr/>
        <p:txBody>
          <a:bodyPr/>
          <a:lstStyle>
            <a:lvl1pPr>
              <a:defRPr/>
            </a:lvl1pPr>
          </a:lstStyle>
          <a:p>
            <a:endParaRPr lang="es-ES" altLang="ca-ES"/>
          </a:p>
        </p:txBody>
      </p:sp>
      <p:sp>
        <p:nvSpPr>
          <p:cNvPr id="8" name="7 Marcador de pie de página"/>
          <p:cNvSpPr>
            <a:spLocks noGrp="1"/>
          </p:cNvSpPr>
          <p:nvPr>
            <p:ph type="ftr" sz="quarter" idx="11"/>
          </p:nvPr>
        </p:nvSpPr>
        <p:spPr/>
        <p:txBody>
          <a:bodyPr/>
          <a:lstStyle>
            <a:lvl1pPr>
              <a:defRPr/>
            </a:lvl1pPr>
          </a:lstStyle>
          <a:p>
            <a:endParaRPr lang="es-ES" altLang="ca-ES"/>
          </a:p>
        </p:txBody>
      </p:sp>
      <p:sp>
        <p:nvSpPr>
          <p:cNvPr id="9" name="8 Marcador de número de diapositiva"/>
          <p:cNvSpPr>
            <a:spLocks noGrp="1"/>
          </p:cNvSpPr>
          <p:nvPr>
            <p:ph type="sldNum" sz="quarter" idx="12"/>
          </p:nvPr>
        </p:nvSpPr>
        <p:spPr/>
        <p:txBody>
          <a:bodyPr/>
          <a:lstStyle>
            <a:lvl1pPr>
              <a:defRPr/>
            </a:lvl1pPr>
          </a:lstStyle>
          <a:p>
            <a:fld id="{87EAAC4E-9972-4499-A713-B91FACAD9570}" type="slidenum">
              <a:rPr lang="es-ES" altLang="ca-ES"/>
              <a:pPr/>
              <a:t>‹N›</a:t>
            </a:fld>
            <a:endParaRPr lang="es-ES" altLang="ca-ES"/>
          </a:p>
        </p:txBody>
      </p:sp>
    </p:spTree>
    <p:extLst>
      <p:ext uri="{BB962C8B-B14F-4D97-AF65-F5344CB8AC3E}">
        <p14:creationId xmlns:p14="http://schemas.microsoft.com/office/powerpoint/2010/main" val="3521174747"/>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fecha"/>
          <p:cNvSpPr>
            <a:spLocks noGrp="1"/>
          </p:cNvSpPr>
          <p:nvPr>
            <p:ph type="dt" sz="half" idx="10"/>
          </p:nvPr>
        </p:nvSpPr>
        <p:spPr/>
        <p:txBody>
          <a:bodyPr/>
          <a:lstStyle>
            <a:lvl1pPr>
              <a:defRPr/>
            </a:lvl1pPr>
          </a:lstStyle>
          <a:p>
            <a:endParaRPr lang="es-ES" altLang="ca-ES"/>
          </a:p>
        </p:txBody>
      </p:sp>
      <p:sp>
        <p:nvSpPr>
          <p:cNvPr id="4" name="3 Marcador de pie de página"/>
          <p:cNvSpPr>
            <a:spLocks noGrp="1"/>
          </p:cNvSpPr>
          <p:nvPr>
            <p:ph type="ftr" sz="quarter" idx="11"/>
          </p:nvPr>
        </p:nvSpPr>
        <p:spPr/>
        <p:txBody>
          <a:bodyPr/>
          <a:lstStyle>
            <a:lvl1pPr>
              <a:defRPr/>
            </a:lvl1pPr>
          </a:lstStyle>
          <a:p>
            <a:endParaRPr lang="es-ES" altLang="ca-ES"/>
          </a:p>
        </p:txBody>
      </p:sp>
      <p:sp>
        <p:nvSpPr>
          <p:cNvPr id="5" name="4 Marcador de número de diapositiva"/>
          <p:cNvSpPr>
            <a:spLocks noGrp="1"/>
          </p:cNvSpPr>
          <p:nvPr>
            <p:ph type="sldNum" sz="quarter" idx="12"/>
          </p:nvPr>
        </p:nvSpPr>
        <p:spPr/>
        <p:txBody>
          <a:bodyPr/>
          <a:lstStyle>
            <a:lvl1pPr>
              <a:defRPr/>
            </a:lvl1pPr>
          </a:lstStyle>
          <a:p>
            <a:fld id="{0BB4418B-78F6-42F6-AFB8-915F413B4F16}" type="slidenum">
              <a:rPr lang="es-ES" altLang="ca-ES"/>
              <a:pPr/>
              <a:t>‹N›</a:t>
            </a:fld>
            <a:endParaRPr lang="es-ES" altLang="ca-ES"/>
          </a:p>
        </p:txBody>
      </p:sp>
    </p:spTree>
    <p:extLst>
      <p:ext uri="{BB962C8B-B14F-4D97-AF65-F5344CB8AC3E}">
        <p14:creationId xmlns:p14="http://schemas.microsoft.com/office/powerpoint/2010/main" val="2445069548"/>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ltLang="ca-ES"/>
          </a:p>
        </p:txBody>
      </p:sp>
      <p:sp>
        <p:nvSpPr>
          <p:cNvPr id="3" name="2 Marcador de pie de página"/>
          <p:cNvSpPr>
            <a:spLocks noGrp="1"/>
          </p:cNvSpPr>
          <p:nvPr>
            <p:ph type="ftr" sz="quarter" idx="11"/>
          </p:nvPr>
        </p:nvSpPr>
        <p:spPr/>
        <p:txBody>
          <a:bodyPr/>
          <a:lstStyle>
            <a:lvl1pPr>
              <a:defRPr/>
            </a:lvl1pPr>
          </a:lstStyle>
          <a:p>
            <a:endParaRPr lang="es-ES" altLang="ca-ES"/>
          </a:p>
        </p:txBody>
      </p:sp>
      <p:sp>
        <p:nvSpPr>
          <p:cNvPr id="4" name="3 Marcador de número de diapositiva"/>
          <p:cNvSpPr>
            <a:spLocks noGrp="1"/>
          </p:cNvSpPr>
          <p:nvPr>
            <p:ph type="sldNum" sz="quarter" idx="12"/>
          </p:nvPr>
        </p:nvSpPr>
        <p:spPr/>
        <p:txBody>
          <a:bodyPr/>
          <a:lstStyle>
            <a:lvl1pPr>
              <a:defRPr/>
            </a:lvl1pPr>
          </a:lstStyle>
          <a:p>
            <a:fld id="{0595F076-F774-4B4C-B817-129AEDF906AE}" type="slidenum">
              <a:rPr lang="es-ES" altLang="ca-ES"/>
              <a:pPr/>
              <a:t>‹N›</a:t>
            </a:fld>
            <a:endParaRPr lang="es-ES" altLang="ca-ES"/>
          </a:p>
        </p:txBody>
      </p:sp>
    </p:spTree>
    <p:extLst>
      <p:ext uri="{BB962C8B-B14F-4D97-AF65-F5344CB8AC3E}">
        <p14:creationId xmlns:p14="http://schemas.microsoft.com/office/powerpoint/2010/main" val="914771182"/>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ca-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ltLang="ca-ES"/>
          </a:p>
        </p:txBody>
      </p:sp>
      <p:sp>
        <p:nvSpPr>
          <p:cNvPr id="6" name="5 Marcador de pie de página"/>
          <p:cNvSpPr>
            <a:spLocks noGrp="1"/>
          </p:cNvSpPr>
          <p:nvPr>
            <p:ph type="ftr" sz="quarter" idx="11"/>
          </p:nvPr>
        </p:nvSpPr>
        <p:spPr/>
        <p:txBody>
          <a:bodyPr/>
          <a:lstStyle>
            <a:lvl1pPr>
              <a:defRPr/>
            </a:lvl1pPr>
          </a:lstStyle>
          <a:p>
            <a:endParaRPr lang="es-ES" altLang="ca-ES"/>
          </a:p>
        </p:txBody>
      </p:sp>
      <p:sp>
        <p:nvSpPr>
          <p:cNvPr id="7" name="6 Marcador de número de diapositiva"/>
          <p:cNvSpPr>
            <a:spLocks noGrp="1"/>
          </p:cNvSpPr>
          <p:nvPr>
            <p:ph type="sldNum" sz="quarter" idx="12"/>
          </p:nvPr>
        </p:nvSpPr>
        <p:spPr/>
        <p:txBody>
          <a:bodyPr/>
          <a:lstStyle>
            <a:lvl1pPr>
              <a:defRPr/>
            </a:lvl1pPr>
          </a:lstStyle>
          <a:p>
            <a:fld id="{5B4FDCF0-D915-495D-A2E3-1E13A29AE244}" type="slidenum">
              <a:rPr lang="es-ES" altLang="ca-ES"/>
              <a:pPr/>
              <a:t>‹N›</a:t>
            </a:fld>
            <a:endParaRPr lang="es-ES" altLang="ca-ES"/>
          </a:p>
        </p:txBody>
      </p:sp>
    </p:spTree>
    <p:extLst>
      <p:ext uri="{BB962C8B-B14F-4D97-AF65-F5344CB8AC3E}">
        <p14:creationId xmlns:p14="http://schemas.microsoft.com/office/powerpoint/2010/main" val="3832602204"/>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ca-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ltLang="ca-ES"/>
          </a:p>
        </p:txBody>
      </p:sp>
      <p:sp>
        <p:nvSpPr>
          <p:cNvPr id="6" name="5 Marcador de pie de página"/>
          <p:cNvSpPr>
            <a:spLocks noGrp="1"/>
          </p:cNvSpPr>
          <p:nvPr>
            <p:ph type="ftr" sz="quarter" idx="11"/>
          </p:nvPr>
        </p:nvSpPr>
        <p:spPr/>
        <p:txBody>
          <a:bodyPr/>
          <a:lstStyle>
            <a:lvl1pPr>
              <a:defRPr/>
            </a:lvl1pPr>
          </a:lstStyle>
          <a:p>
            <a:endParaRPr lang="es-ES" altLang="ca-ES"/>
          </a:p>
        </p:txBody>
      </p:sp>
      <p:sp>
        <p:nvSpPr>
          <p:cNvPr id="7" name="6 Marcador de número de diapositiva"/>
          <p:cNvSpPr>
            <a:spLocks noGrp="1"/>
          </p:cNvSpPr>
          <p:nvPr>
            <p:ph type="sldNum" sz="quarter" idx="12"/>
          </p:nvPr>
        </p:nvSpPr>
        <p:spPr/>
        <p:txBody>
          <a:bodyPr/>
          <a:lstStyle>
            <a:lvl1pPr>
              <a:defRPr/>
            </a:lvl1pPr>
          </a:lstStyle>
          <a:p>
            <a:fld id="{1C939203-8BAD-4818-8778-FCD64D404624}" type="slidenum">
              <a:rPr lang="es-ES" altLang="ca-ES"/>
              <a:pPr/>
              <a:t>‹N›</a:t>
            </a:fld>
            <a:endParaRPr lang="es-ES" altLang="ca-ES"/>
          </a:p>
        </p:txBody>
      </p:sp>
    </p:spTree>
    <p:extLst>
      <p:ext uri="{BB962C8B-B14F-4D97-AF65-F5344CB8AC3E}">
        <p14:creationId xmlns:p14="http://schemas.microsoft.com/office/powerpoint/2010/main" val="4064033248"/>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1377950"/>
            <a:ext cx="2133600" cy="1016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a-ES" altLang="ca-ES" sz="2400">
              <a:latin typeface="Times New Roman" charset="0"/>
            </a:endParaRPr>
          </a:p>
        </p:txBody>
      </p:sp>
      <p:sp>
        <p:nvSpPr>
          <p:cNvPr id="4099"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a-ES" altLang="ca-ES" sz="2400">
              <a:latin typeface="Times New Roman" charset="0"/>
            </a:endParaRPr>
          </a:p>
        </p:txBody>
      </p:sp>
      <p:sp>
        <p:nvSpPr>
          <p:cNvPr id="4100" name="Rectangle 4"/>
          <p:cNvSpPr>
            <a:spLocks noGrp="1" noChangeArrowheads="1"/>
          </p:cNvSpPr>
          <p:nvPr>
            <p:ph type="title"/>
          </p:nvPr>
        </p:nvSpPr>
        <p:spPr bwMode="auto">
          <a:xfrm>
            <a:off x="931863" y="96838"/>
            <a:ext cx="7158037" cy="141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s-ES" altLang="ca-ES" smtClean="0"/>
              <a:t>Haga clic para cambiar el estilo de título	</a:t>
            </a:r>
          </a:p>
        </p:txBody>
      </p:sp>
      <p:sp>
        <p:nvSpPr>
          <p:cNvPr id="4101" name="Rectangle 5"/>
          <p:cNvSpPr>
            <a:spLocks noGrp="1" noChangeArrowheads="1"/>
          </p:cNvSpPr>
          <p:nvPr>
            <p:ph type="body" idx="1"/>
          </p:nvPr>
        </p:nvSpPr>
        <p:spPr bwMode="auto">
          <a:xfrm>
            <a:off x="949325" y="1981200"/>
            <a:ext cx="76612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ca-ES" smtClean="0"/>
              <a:t>Haga clic para modificar el estilo de texto del patrón</a:t>
            </a:r>
          </a:p>
          <a:p>
            <a:pPr lvl="1"/>
            <a:r>
              <a:rPr lang="es-ES" altLang="ca-ES" smtClean="0"/>
              <a:t>Segundo nivel</a:t>
            </a:r>
          </a:p>
          <a:p>
            <a:pPr lvl="2"/>
            <a:r>
              <a:rPr lang="es-ES" altLang="ca-ES" smtClean="0"/>
              <a:t>Tercer nivel</a:t>
            </a:r>
          </a:p>
          <a:p>
            <a:pPr lvl="3"/>
            <a:r>
              <a:rPr lang="es-ES" altLang="ca-ES" smtClean="0"/>
              <a:t>Cuarto nivel</a:t>
            </a:r>
          </a:p>
          <a:p>
            <a:pPr lvl="4"/>
            <a:r>
              <a:rPr lang="es-ES" altLang="ca-ES" smtClean="0"/>
              <a:t>Quinto nivel</a:t>
            </a:r>
          </a:p>
        </p:txBody>
      </p:sp>
      <p:sp>
        <p:nvSpPr>
          <p:cNvPr id="4102" name="Rectangle 6"/>
          <p:cNvSpPr>
            <a:spLocks noGrp="1" noChangeArrowheads="1"/>
          </p:cNvSpPr>
          <p:nvPr>
            <p:ph type="dt" sz="half" idx="2"/>
          </p:nvPr>
        </p:nvSpPr>
        <p:spPr bwMode="auto">
          <a:xfrm>
            <a:off x="94615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es-ES" altLang="ca-ES"/>
          </a:p>
        </p:txBody>
      </p:sp>
      <p:sp>
        <p:nvSpPr>
          <p:cNvPr id="4103" name="Rectangle 7"/>
          <p:cNvSpPr>
            <a:spLocks noGrp="1" noChangeArrowheads="1"/>
          </p:cNvSpPr>
          <p:nvPr>
            <p:ph type="ftr" sz="quarter" idx="3"/>
          </p:nvPr>
        </p:nvSpPr>
        <p:spPr bwMode="auto">
          <a:xfrm>
            <a:off x="33528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es-ES" altLang="ca-ES"/>
          </a:p>
        </p:txBody>
      </p:sp>
      <p:sp>
        <p:nvSpPr>
          <p:cNvPr id="4104" name="Rectangle 8"/>
          <p:cNvSpPr>
            <a:spLocks noGrp="1" noChangeArrowheads="1"/>
          </p:cNvSpPr>
          <p:nvPr>
            <p:ph type="sldNum" sz="quarter" idx="4"/>
          </p:nvPr>
        </p:nvSpPr>
        <p:spPr bwMode="auto">
          <a:xfrm>
            <a:off x="6705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80471BDC-52B4-49F4-866B-173C344737F5}" type="slidenum">
              <a:rPr lang="es-ES" altLang="ca-ES"/>
              <a:pPr/>
              <a:t>‹N›</a:t>
            </a:fld>
            <a:endParaRPr lang="es-ES" altLang="ca-ES"/>
          </a:p>
        </p:txBody>
      </p:sp>
      <p:sp>
        <p:nvSpPr>
          <p:cNvPr id="4105" name="Freeform 9"/>
          <p:cNvSpPr>
            <a:spLocks noChangeArrowheads="1"/>
          </p:cNvSpPr>
          <p:nvPr/>
        </p:nvSpPr>
        <p:spPr bwMode="auto">
          <a:xfrm>
            <a:off x="838200" y="561975"/>
            <a:ext cx="152400" cy="1066800"/>
          </a:xfrm>
          <a:custGeom>
            <a:avLst/>
            <a:gdLst>
              <a:gd name="T0" fmla="*/ 1000 w 1000"/>
              <a:gd name="T1" fmla="*/ 1000 h 1000"/>
              <a:gd name="T2" fmla="*/ 0 w 1000"/>
              <a:gd name="T3" fmla="*/ 1000 h 1000"/>
              <a:gd name="T4" fmla="*/ 0 w 1000"/>
              <a:gd name="T5" fmla="*/ 0 h 1000"/>
              <a:gd name="T6" fmla="*/ 1000 w 1000"/>
              <a:gd name="T7" fmla="*/ 0 h 1000"/>
            </a:gdLst>
            <a:ahLst/>
            <a:cxnLst>
              <a:cxn ang="0">
                <a:pos x="T0" y="T1"/>
              </a:cxn>
              <a:cxn ang="0">
                <a:pos x="T2" y="T3"/>
              </a:cxn>
              <a:cxn ang="0">
                <a:pos x="T4" y="T5"/>
              </a:cxn>
              <a:cxn ang="0">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ca-ES"/>
          </a:p>
        </p:txBody>
      </p:sp>
      <p:sp>
        <p:nvSpPr>
          <p:cNvPr id="4106" name="Freeform 10"/>
          <p:cNvSpPr>
            <a:spLocks noChangeArrowheads="1"/>
          </p:cNvSpPr>
          <p:nvPr/>
        </p:nvSpPr>
        <p:spPr bwMode="auto">
          <a:xfrm>
            <a:off x="8262938" y="269875"/>
            <a:ext cx="152400" cy="1073150"/>
          </a:xfrm>
          <a:custGeom>
            <a:avLst/>
            <a:gdLst>
              <a:gd name="T0" fmla="*/ 0 w 1000"/>
              <a:gd name="T1" fmla="*/ 0 h 1000"/>
              <a:gd name="T2" fmla="*/ 1000 w 1000"/>
              <a:gd name="T3" fmla="*/ 0 h 1000"/>
              <a:gd name="T4" fmla="*/ 1000 w 1000"/>
              <a:gd name="T5" fmla="*/ 1000 h 1000"/>
              <a:gd name="T6" fmla="*/ 0 w 1000"/>
              <a:gd name="T7" fmla="*/ 1000 h 1000"/>
            </a:gdLst>
            <a:ahLst/>
            <a:cxnLst>
              <a:cxn ang="0">
                <a:pos x="T0" y="T1"/>
              </a:cxn>
              <a:cxn ang="0">
                <a:pos x="T2" y="T3"/>
              </a:cxn>
              <a:cxn ang="0">
                <a:pos x="T4" y="T5"/>
              </a:cxn>
              <a:cxn ang="0">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a-E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ransition spd="slow">
    <p:pull/>
  </p:transition>
  <p:txStyles>
    <p:title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cs typeface="Arial" charset="0"/>
        </a:defRPr>
      </a:lvl2pPr>
      <a:lvl3pPr algn="l" rtl="0" fontAlgn="base">
        <a:spcBef>
          <a:spcPct val="0"/>
        </a:spcBef>
        <a:spcAft>
          <a:spcPct val="0"/>
        </a:spcAft>
        <a:defRPr sz="4000">
          <a:solidFill>
            <a:schemeClr val="tx2"/>
          </a:solidFill>
          <a:latin typeface="Arial" charset="0"/>
          <a:cs typeface="Arial" charset="0"/>
        </a:defRPr>
      </a:lvl3pPr>
      <a:lvl4pPr algn="l" rtl="0" fontAlgn="base">
        <a:spcBef>
          <a:spcPct val="0"/>
        </a:spcBef>
        <a:spcAft>
          <a:spcPct val="0"/>
        </a:spcAft>
        <a:defRPr sz="4000">
          <a:solidFill>
            <a:schemeClr val="tx2"/>
          </a:solidFill>
          <a:latin typeface="Arial" charset="0"/>
          <a:cs typeface="Arial" charset="0"/>
        </a:defRPr>
      </a:lvl4pPr>
      <a:lvl5pPr algn="l" rtl="0" fontAlgn="base">
        <a:spcBef>
          <a:spcPct val="0"/>
        </a:spcBef>
        <a:spcAft>
          <a:spcPct val="0"/>
        </a:spcAft>
        <a:defRPr sz="4000">
          <a:solidFill>
            <a:schemeClr val="tx2"/>
          </a:solidFill>
          <a:latin typeface="Arial" charset="0"/>
          <a:cs typeface="Arial" charset="0"/>
        </a:defRPr>
      </a:lvl5pPr>
      <a:lvl6pPr marL="457200" algn="l" rtl="0" fontAlgn="base">
        <a:spcBef>
          <a:spcPct val="0"/>
        </a:spcBef>
        <a:spcAft>
          <a:spcPct val="0"/>
        </a:spcAft>
        <a:defRPr sz="4000">
          <a:solidFill>
            <a:schemeClr val="tx2"/>
          </a:solidFill>
          <a:latin typeface="Arial" charset="0"/>
          <a:cs typeface="Arial" charset="0"/>
        </a:defRPr>
      </a:lvl6pPr>
      <a:lvl7pPr marL="914400" algn="l" rtl="0" fontAlgn="base">
        <a:spcBef>
          <a:spcPct val="0"/>
        </a:spcBef>
        <a:spcAft>
          <a:spcPct val="0"/>
        </a:spcAft>
        <a:defRPr sz="4000">
          <a:solidFill>
            <a:schemeClr val="tx2"/>
          </a:solidFill>
          <a:latin typeface="Arial" charset="0"/>
          <a:cs typeface="Arial" charset="0"/>
        </a:defRPr>
      </a:lvl7pPr>
      <a:lvl8pPr marL="1371600" algn="l" rtl="0" fontAlgn="base">
        <a:spcBef>
          <a:spcPct val="0"/>
        </a:spcBef>
        <a:spcAft>
          <a:spcPct val="0"/>
        </a:spcAft>
        <a:defRPr sz="4000">
          <a:solidFill>
            <a:schemeClr val="tx2"/>
          </a:solidFill>
          <a:latin typeface="Arial" charset="0"/>
          <a:cs typeface="Arial" charset="0"/>
        </a:defRPr>
      </a:lvl8pPr>
      <a:lvl9pPr marL="1828800" algn="l" rtl="0" fontAlgn="base">
        <a:spcBef>
          <a:spcPct val="0"/>
        </a:spcBef>
        <a:spcAft>
          <a:spcPct val="0"/>
        </a:spcAft>
        <a:defRPr sz="4000">
          <a:solidFill>
            <a:schemeClr val="tx2"/>
          </a:solidFill>
          <a:latin typeface="Arial" charset="0"/>
          <a:cs typeface="Arial" charset="0"/>
        </a:defRPr>
      </a:lvl9pPr>
    </p:titleStyle>
    <p:bodyStyle>
      <a:lvl1pPr marL="447675" indent="-447675" algn="l" rtl="0" fontAlgn="base">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fontAlgn="base">
        <a:spcBef>
          <a:spcPct val="20000"/>
        </a:spcBef>
        <a:spcAft>
          <a:spcPct val="0"/>
        </a:spcAft>
        <a:buClr>
          <a:schemeClr val="hlink"/>
        </a:buClr>
        <a:buSzPct val="65000"/>
        <a:buFont typeface="Wingdings" pitchFamily="2" charset="2"/>
        <a:buChar char="¡"/>
        <a:defRPr sz="2800">
          <a:solidFill>
            <a:schemeClr val="tx1"/>
          </a:solidFill>
          <a:latin typeface="+mn-lt"/>
          <a:cs typeface="+mn-cs"/>
        </a:defRPr>
      </a:lvl2pPr>
      <a:lvl3pPr marL="1293813" indent="-403225" algn="l" rtl="0" fontAlgn="base">
        <a:spcBef>
          <a:spcPct val="20000"/>
        </a:spcBef>
        <a:spcAft>
          <a:spcPct val="0"/>
        </a:spcAft>
        <a:buClr>
          <a:schemeClr val="accent1"/>
        </a:buClr>
        <a:buSzPct val="70000"/>
        <a:buFont typeface="Wingdings" pitchFamily="2" charset="2"/>
        <a:buChar char="n"/>
        <a:defRPr sz="2400">
          <a:solidFill>
            <a:schemeClr val="tx1"/>
          </a:solidFill>
          <a:latin typeface="+mn-lt"/>
          <a:cs typeface="+mn-cs"/>
        </a:defRPr>
      </a:lvl3pPr>
      <a:lvl4pPr marL="1681163" indent="-385763" algn="l" rtl="0" fontAlgn="base">
        <a:spcBef>
          <a:spcPct val="20000"/>
        </a:spcBef>
        <a:spcAft>
          <a:spcPct val="0"/>
        </a:spcAft>
        <a:buClr>
          <a:schemeClr val="hlink"/>
        </a:buClr>
        <a:buSzPct val="75000"/>
        <a:buFont typeface="Wingdings" pitchFamily="2" charset="2"/>
        <a:buChar char="¡"/>
        <a:defRPr sz="2000">
          <a:solidFill>
            <a:schemeClr val="tx1"/>
          </a:solidFill>
          <a:latin typeface="+mn-lt"/>
          <a:cs typeface="+mn-cs"/>
        </a:defRPr>
      </a:lvl4pPr>
      <a:lvl5pPr marL="20701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cs typeface="+mn-cs"/>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cs typeface="+mn-cs"/>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cs typeface="+mn-cs"/>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cs typeface="+mn-cs"/>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7.png"/><Relationship Id="rId4" Type="http://schemas.openxmlformats.org/officeDocument/2006/relationships/image" Target="../media/image6.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9.png"/><Relationship Id="rId4" Type="http://schemas.openxmlformats.org/officeDocument/2006/relationships/image" Target="../media/image8.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9.png"/><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jpe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9.wmf"/><Relationship Id="rId1" Type="http://schemas.openxmlformats.org/officeDocument/2006/relationships/slideLayout" Target="../slideLayouts/slideLayout6.xml"/><Relationship Id="rId4" Type="http://schemas.openxmlformats.org/officeDocument/2006/relationships/image" Target="../media/image17.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6.vml"/><Relationship Id="rId4" Type="http://schemas.openxmlformats.org/officeDocument/2006/relationships/image" Target="../media/image20.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7.vml"/><Relationship Id="rId4" Type="http://schemas.openxmlformats.org/officeDocument/2006/relationships/image" Target="../media/image21.emf"/></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24.jpeg"/></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gov.uk/maximum-weekly-working-hours/weekly-maximum-working-hours-and-opting-out"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wmf"/><Relationship Id="rId1" Type="http://schemas.openxmlformats.org/officeDocument/2006/relationships/slideLayout" Target="../slideLayouts/slideLayout2.xml"/><Relationship Id="rId4" Type="http://schemas.openxmlformats.org/officeDocument/2006/relationships/image" Target="../media/image33.wmf"/></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s-ES" altLang="ca-ES"/>
              <a:t>Gender division of work, working time and health</a:t>
            </a:r>
          </a:p>
        </p:txBody>
      </p:sp>
      <p:sp>
        <p:nvSpPr>
          <p:cNvPr id="2051" name="Rectangle 3"/>
          <p:cNvSpPr>
            <a:spLocks noGrp="1" noChangeArrowheads="1"/>
          </p:cNvSpPr>
          <p:nvPr>
            <p:ph type="subTitle" idx="1"/>
          </p:nvPr>
        </p:nvSpPr>
        <p:spPr>
          <a:xfrm>
            <a:off x="2268538" y="3573463"/>
            <a:ext cx="5638800" cy="1905000"/>
          </a:xfrm>
        </p:spPr>
        <p:txBody>
          <a:bodyPr/>
          <a:lstStyle/>
          <a:p>
            <a:r>
              <a:rPr lang="es-ES" altLang="ca-ES" sz="2000"/>
              <a:t>Lucía Artazcoz</a:t>
            </a:r>
          </a:p>
          <a:p>
            <a:r>
              <a:rPr lang="es-ES" altLang="ca-ES" sz="2000"/>
              <a:t>Public Health Agency of Barcelona</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10188"/>
            <a:ext cx="8377238" cy="154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1725" y="5924550"/>
            <a:ext cx="1692275" cy="933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998538" y="23817"/>
            <a:ext cx="7543800" cy="1295400"/>
          </a:xfrm>
        </p:spPr>
        <p:txBody>
          <a:bodyPr/>
          <a:lstStyle/>
          <a:p>
            <a:r>
              <a:rPr lang="es-ES" altLang="ca-ES" sz="3000" dirty="0"/>
              <a:t>Time </a:t>
            </a:r>
            <a:r>
              <a:rPr lang="es-ES" altLang="ca-ES" sz="3000" dirty="0" err="1"/>
              <a:t>devoted</a:t>
            </a:r>
            <a:r>
              <a:rPr lang="es-ES" altLang="ca-ES" sz="3000" dirty="0"/>
              <a:t> to </a:t>
            </a:r>
            <a:r>
              <a:rPr lang="es-ES" altLang="ca-ES" sz="3000" dirty="0" err="1"/>
              <a:t>domestic</a:t>
            </a:r>
            <a:r>
              <a:rPr lang="es-ES" altLang="ca-ES" sz="3000" dirty="0"/>
              <a:t> </a:t>
            </a:r>
            <a:r>
              <a:rPr lang="es-ES" altLang="ca-ES" sz="3000" dirty="0" err="1"/>
              <a:t>work</a:t>
            </a:r>
            <a:r>
              <a:rPr lang="es-ES" altLang="ca-ES" sz="3000" dirty="0"/>
              <a:t> </a:t>
            </a:r>
            <a:r>
              <a:rPr lang="es-ES" altLang="ca-ES" sz="3000" dirty="0" err="1"/>
              <a:t>among</a:t>
            </a:r>
            <a:r>
              <a:rPr lang="es-ES" altLang="ca-ES" sz="3000" dirty="0"/>
              <a:t> </a:t>
            </a:r>
            <a:r>
              <a:rPr lang="es-ES" altLang="ca-ES" sz="3000" dirty="0" err="1"/>
              <a:t>workers</a:t>
            </a:r>
            <a:r>
              <a:rPr lang="es-ES" altLang="ca-ES" sz="3000" dirty="0"/>
              <a:t> </a:t>
            </a:r>
            <a:r>
              <a:rPr lang="es-ES" altLang="ca-ES" sz="3000" dirty="0" err="1"/>
              <a:t>married</a:t>
            </a:r>
            <a:r>
              <a:rPr lang="es-ES" altLang="ca-ES" sz="3000" dirty="0"/>
              <a:t> </a:t>
            </a:r>
            <a:r>
              <a:rPr lang="es-ES" altLang="ca-ES" sz="3000" dirty="0" err="1"/>
              <a:t>or</a:t>
            </a:r>
            <a:r>
              <a:rPr lang="es-ES" altLang="ca-ES" sz="3000" dirty="0"/>
              <a:t> </a:t>
            </a:r>
            <a:r>
              <a:rPr lang="es-ES" altLang="ca-ES" sz="3000" dirty="0" err="1"/>
              <a:t>cohabiting</a:t>
            </a:r>
            <a:endParaRPr lang="es-ES" altLang="ca-ES" sz="3000" dirty="0"/>
          </a:p>
        </p:txBody>
      </p:sp>
      <p:graphicFrame>
        <p:nvGraphicFramePr>
          <p:cNvPr id="31747" name="Object 3"/>
          <p:cNvGraphicFramePr>
            <a:graphicFrameLocks noGrp="1" noChangeAspect="1"/>
          </p:cNvGraphicFramePr>
          <p:nvPr>
            <p:ph type="chart" idx="1"/>
          </p:nvPr>
        </p:nvGraphicFramePr>
        <p:xfrm>
          <a:off x="690563" y="1752600"/>
          <a:ext cx="7677150" cy="4114800"/>
        </p:xfrm>
        <a:graphic>
          <a:graphicData uri="http://schemas.openxmlformats.org/presentationml/2006/ole">
            <mc:AlternateContent xmlns:mc="http://schemas.openxmlformats.org/markup-compatibility/2006">
              <mc:Choice xmlns:v="urn:schemas-microsoft-com:vml" Requires="v">
                <p:oleObj spid="_x0000_s10283" name="Gráfico" r:id="rId3" imgW="7553216" imgH="4048194" progId="MSGraph.Chart.8">
                  <p:embed followColorScheme="full"/>
                </p:oleObj>
              </mc:Choice>
              <mc:Fallback>
                <p:oleObj name="Gráfico" r:id="rId3" imgW="7553216" imgH="4048194" progId="MSGraph.Chart.8">
                  <p:embed followColorScheme="full"/>
                  <p:pic>
                    <p:nvPicPr>
                      <p:cNvPr id="0" name="Picture 3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563" y="1752600"/>
                        <a:ext cx="7677150"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8" name="Text Box 4"/>
          <p:cNvSpPr txBox="1">
            <a:spLocks noChangeArrowheads="1"/>
          </p:cNvSpPr>
          <p:nvPr/>
        </p:nvSpPr>
        <p:spPr bwMode="auto">
          <a:xfrm>
            <a:off x="7985125" y="4329113"/>
            <a:ext cx="5572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ca-ES" sz="1600">
                <a:latin typeface="Times New Roman" charset="0"/>
              </a:rPr>
              <a:t>Men</a:t>
            </a:r>
          </a:p>
        </p:txBody>
      </p:sp>
      <p:sp>
        <p:nvSpPr>
          <p:cNvPr id="31749" name="Text Box 5"/>
          <p:cNvSpPr txBox="1">
            <a:spLocks noChangeArrowheads="1"/>
          </p:cNvSpPr>
          <p:nvPr/>
        </p:nvSpPr>
        <p:spPr bwMode="auto">
          <a:xfrm>
            <a:off x="8001000" y="2362200"/>
            <a:ext cx="828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ca-ES" sz="1600">
                <a:latin typeface="Times New Roman" charset="0"/>
              </a:rPr>
              <a:t>Women</a:t>
            </a:r>
          </a:p>
        </p:txBody>
      </p:sp>
      <p:sp>
        <p:nvSpPr>
          <p:cNvPr id="31750" name="Text Box 6"/>
          <p:cNvSpPr txBox="1">
            <a:spLocks noChangeArrowheads="1"/>
          </p:cNvSpPr>
          <p:nvPr/>
        </p:nvSpPr>
        <p:spPr bwMode="auto">
          <a:xfrm>
            <a:off x="3657600" y="5943600"/>
            <a:ext cx="4491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ca-ES" sz="1600">
                <a:latin typeface="Times New Roman" charset="0"/>
              </a:rPr>
              <a:t>Source: </a:t>
            </a:r>
            <a:r>
              <a:rPr lang="en-US" altLang="ca-ES" sz="1600">
                <a:latin typeface="Times New Roman" charset="0"/>
              </a:rPr>
              <a:t>European Working Conditions Survey, 2010</a:t>
            </a:r>
            <a:endParaRPr lang="es-ES" altLang="ca-ES" sz="1600">
              <a:latin typeface="Times New Roman" charset="0"/>
            </a:endParaRPr>
          </a:p>
        </p:txBody>
      </p:sp>
    </p:spTree>
    <p:extLst>
      <p:ext uri="{BB962C8B-B14F-4D97-AF65-F5344CB8AC3E}">
        <p14:creationId xmlns:p14="http://schemas.microsoft.com/office/powerpoint/2010/main" val="131955747"/>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019305" y="116632"/>
            <a:ext cx="7543800" cy="1295400"/>
          </a:xfrm>
        </p:spPr>
        <p:txBody>
          <a:bodyPr/>
          <a:lstStyle/>
          <a:p>
            <a:r>
              <a:rPr lang="en-US" altLang="ca-ES" sz="2200" dirty="0"/>
              <a:t>Person who contributes the most to the household </a:t>
            </a:r>
            <a:r>
              <a:rPr lang="en-US" altLang="ca-ES" sz="2200" dirty="0" smtClean="0"/>
              <a:t>income among </a:t>
            </a:r>
            <a:r>
              <a:rPr lang="en-US" altLang="ca-ES" sz="2200" dirty="0"/>
              <a:t>workers married or cohabiting</a:t>
            </a:r>
            <a:endParaRPr lang="es-ES" altLang="ca-ES" sz="2200" dirty="0"/>
          </a:p>
        </p:txBody>
      </p:sp>
      <p:graphicFrame>
        <p:nvGraphicFramePr>
          <p:cNvPr id="32771" name="Object 3"/>
          <p:cNvGraphicFramePr>
            <a:graphicFrameLocks noGrp="1" noChangeAspect="1"/>
          </p:cNvGraphicFramePr>
          <p:nvPr>
            <p:ph type="chart" idx="1"/>
          </p:nvPr>
        </p:nvGraphicFramePr>
        <p:xfrm>
          <a:off x="685800" y="1524000"/>
          <a:ext cx="7686675" cy="4114800"/>
        </p:xfrm>
        <a:graphic>
          <a:graphicData uri="http://schemas.openxmlformats.org/presentationml/2006/ole">
            <mc:AlternateContent xmlns:mc="http://schemas.openxmlformats.org/markup-compatibility/2006">
              <mc:Choice xmlns:v="urn:schemas-microsoft-com:vml" Requires="v">
                <p:oleObj spid="_x0000_s11307" name="Gráfico" r:id="rId3" imgW="7562933" imgH="4048194" progId="MSGraph.Chart.8">
                  <p:embed followColorScheme="full"/>
                </p:oleObj>
              </mc:Choice>
              <mc:Fallback>
                <p:oleObj name="Gráfico" r:id="rId3" imgW="7562933" imgH="4048194" progId="MSGraph.Chart.8">
                  <p:embed followColorScheme="full"/>
                  <p:pic>
                    <p:nvPicPr>
                      <p:cNvPr id="0" name="Picture 3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524000"/>
                        <a:ext cx="7686675"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2" name="Text Box 4"/>
          <p:cNvSpPr txBox="1">
            <a:spLocks noChangeArrowheads="1"/>
          </p:cNvSpPr>
          <p:nvPr/>
        </p:nvSpPr>
        <p:spPr bwMode="auto">
          <a:xfrm>
            <a:off x="7985125" y="4329113"/>
            <a:ext cx="5572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ca-ES" sz="1600">
                <a:latin typeface="Times New Roman" charset="0"/>
              </a:rPr>
              <a:t>Men</a:t>
            </a:r>
          </a:p>
        </p:txBody>
      </p:sp>
      <p:sp>
        <p:nvSpPr>
          <p:cNvPr id="32773" name="Text Box 5"/>
          <p:cNvSpPr txBox="1">
            <a:spLocks noChangeArrowheads="1"/>
          </p:cNvSpPr>
          <p:nvPr/>
        </p:nvSpPr>
        <p:spPr bwMode="auto">
          <a:xfrm>
            <a:off x="8001000" y="2362200"/>
            <a:ext cx="828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ca-ES" sz="1600">
                <a:latin typeface="Times New Roman" charset="0"/>
              </a:rPr>
              <a:t>Women</a:t>
            </a:r>
          </a:p>
        </p:txBody>
      </p:sp>
      <p:sp>
        <p:nvSpPr>
          <p:cNvPr id="32774" name="Text Box 6"/>
          <p:cNvSpPr txBox="1">
            <a:spLocks noChangeArrowheads="1"/>
          </p:cNvSpPr>
          <p:nvPr/>
        </p:nvSpPr>
        <p:spPr bwMode="auto">
          <a:xfrm>
            <a:off x="3851275" y="5876925"/>
            <a:ext cx="4491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a-ES" sz="1600">
                <a:latin typeface="Times New Roman" charset="0"/>
              </a:rPr>
              <a:t>Source: European Working Conditions Survey, 2010</a:t>
            </a:r>
            <a:endParaRPr lang="es-ES" altLang="ca-ES" sz="1600">
              <a:latin typeface="Times New Roman" charset="0"/>
            </a:endParaRPr>
          </a:p>
        </p:txBody>
      </p:sp>
    </p:spTree>
    <p:extLst>
      <p:ext uri="{BB962C8B-B14F-4D97-AF65-F5344CB8AC3E}">
        <p14:creationId xmlns:p14="http://schemas.microsoft.com/office/powerpoint/2010/main" val="3273367841"/>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Explaining</a:t>
            </a:r>
            <a:r>
              <a:rPr lang="es-ES" dirty="0" smtClean="0"/>
              <a:t> </a:t>
            </a:r>
            <a:r>
              <a:rPr lang="es-ES" dirty="0" err="1" smtClean="0"/>
              <a:t>the</a:t>
            </a:r>
            <a:r>
              <a:rPr lang="es-ES" dirty="0" smtClean="0"/>
              <a:t> </a:t>
            </a:r>
            <a:r>
              <a:rPr lang="es-ES" dirty="0" err="1" smtClean="0"/>
              <a:t>gender</a:t>
            </a:r>
            <a:r>
              <a:rPr lang="es-ES" dirty="0" smtClean="0"/>
              <a:t> </a:t>
            </a:r>
            <a:r>
              <a:rPr lang="es-ES" dirty="0" err="1" smtClean="0"/>
              <a:t>division</a:t>
            </a:r>
            <a:r>
              <a:rPr lang="es-ES" dirty="0" smtClean="0"/>
              <a:t> of </a:t>
            </a:r>
            <a:r>
              <a:rPr lang="es-ES" dirty="0" err="1" smtClean="0"/>
              <a:t>domestic</a:t>
            </a:r>
            <a:r>
              <a:rPr lang="es-ES" dirty="0" smtClean="0"/>
              <a:t> and </a:t>
            </a:r>
            <a:r>
              <a:rPr lang="es-ES" dirty="0" err="1" smtClean="0"/>
              <a:t>family</a:t>
            </a:r>
            <a:r>
              <a:rPr lang="es-ES" dirty="0" smtClean="0"/>
              <a:t> </a:t>
            </a:r>
            <a:r>
              <a:rPr lang="es-ES" dirty="0" err="1" smtClean="0"/>
              <a:t>work</a:t>
            </a:r>
            <a:endParaRPr lang="ca-ES" dirty="0"/>
          </a:p>
        </p:txBody>
      </p:sp>
      <p:sp>
        <p:nvSpPr>
          <p:cNvPr id="3" name="2 Marcador de contenido"/>
          <p:cNvSpPr>
            <a:spLocks noGrp="1"/>
          </p:cNvSpPr>
          <p:nvPr>
            <p:ph idx="1"/>
          </p:nvPr>
        </p:nvSpPr>
        <p:spPr>
          <a:xfrm>
            <a:off x="899592" y="1844824"/>
            <a:ext cx="7661275" cy="4114800"/>
          </a:xfrm>
        </p:spPr>
        <p:txBody>
          <a:bodyPr/>
          <a:lstStyle/>
          <a:p>
            <a:r>
              <a:rPr lang="es-ES" sz="2400" dirty="0" err="1" smtClean="0"/>
              <a:t>Negotiation</a:t>
            </a:r>
            <a:r>
              <a:rPr lang="es-ES" sz="2400" dirty="0" smtClean="0"/>
              <a:t> </a:t>
            </a:r>
            <a:r>
              <a:rPr lang="es-ES" sz="2400" dirty="0" err="1" smtClean="0"/>
              <a:t>between</a:t>
            </a:r>
            <a:r>
              <a:rPr lang="es-ES" sz="2400" dirty="0" smtClean="0"/>
              <a:t> </a:t>
            </a:r>
            <a:r>
              <a:rPr lang="es-ES" sz="2400" dirty="0" err="1" smtClean="0"/>
              <a:t>partners</a:t>
            </a:r>
            <a:endParaRPr lang="es-ES" sz="2400" dirty="0"/>
          </a:p>
          <a:p>
            <a:pPr lvl="1"/>
            <a:r>
              <a:rPr lang="es-ES" sz="2000" dirty="0" err="1" smtClean="0"/>
              <a:t>Better</a:t>
            </a:r>
            <a:r>
              <a:rPr lang="es-ES" sz="2000" dirty="0" smtClean="0"/>
              <a:t> position of </a:t>
            </a:r>
            <a:r>
              <a:rPr lang="es-ES" sz="2000" dirty="0" err="1" smtClean="0"/>
              <a:t>partners</a:t>
            </a:r>
            <a:r>
              <a:rPr lang="es-ES" sz="2000" dirty="0" smtClean="0"/>
              <a:t> </a:t>
            </a:r>
            <a:r>
              <a:rPr lang="es-ES" sz="2000" dirty="0" err="1" smtClean="0"/>
              <a:t>with</a:t>
            </a:r>
            <a:r>
              <a:rPr lang="es-ES" sz="2000" dirty="0" smtClean="0"/>
              <a:t> more </a:t>
            </a:r>
            <a:r>
              <a:rPr lang="es-ES" sz="2000" dirty="0" err="1" smtClean="0"/>
              <a:t>economic</a:t>
            </a:r>
            <a:r>
              <a:rPr lang="es-ES" sz="2000" dirty="0" smtClean="0"/>
              <a:t> </a:t>
            </a:r>
            <a:r>
              <a:rPr lang="es-ES" sz="2000" dirty="0" err="1" smtClean="0"/>
              <a:t>resources</a:t>
            </a:r>
            <a:endParaRPr lang="es-ES" sz="2000" dirty="0" smtClean="0"/>
          </a:p>
          <a:p>
            <a:pPr lvl="1"/>
            <a:r>
              <a:rPr lang="es-ES" sz="2000" dirty="0" smtClean="0"/>
              <a:t>More </a:t>
            </a:r>
            <a:r>
              <a:rPr lang="es-ES" sz="2000" dirty="0" err="1" smtClean="0"/>
              <a:t>equal</a:t>
            </a:r>
            <a:r>
              <a:rPr lang="es-ES" sz="2000" dirty="0" smtClean="0"/>
              <a:t> </a:t>
            </a:r>
            <a:r>
              <a:rPr lang="es-ES" sz="2000" dirty="0" err="1" smtClean="0"/>
              <a:t>economic</a:t>
            </a:r>
            <a:r>
              <a:rPr lang="es-ES" sz="2000" dirty="0" smtClean="0"/>
              <a:t> positions </a:t>
            </a:r>
            <a:r>
              <a:rPr lang="es-ES" sz="2000" dirty="0" err="1" smtClean="0"/>
              <a:t>between</a:t>
            </a:r>
            <a:r>
              <a:rPr lang="es-ES" sz="2000" dirty="0" smtClean="0"/>
              <a:t> </a:t>
            </a:r>
            <a:r>
              <a:rPr lang="es-ES" sz="2000" dirty="0" err="1" smtClean="0"/>
              <a:t>partners</a:t>
            </a:r>
            <a:r>
              <a:rPr lang="es-ES" sz="2000" dirty="0" smtClean="0"/>
              <a:t>, </a:t>
            </a:r>
            <a:r>
              <a:rPr lang="es-ES" sz="2000" dirty="0" err="1" smtClean="0"/>
              <a:t>less</a:t>
            </a:r>
            <a:r>
              <a:rPr lang="es-ES" sz="2000" dirty="0" smtClean="0"/>
              <a:t> </a:t>
            </a:r>
            <a:r>
              <a:rPr lang="es-ES" sz="2000" dirty="0" err="1" smtClean="0"/>
              <a:t>domestic</a:t>
            </a:r>
            <a:r>
              <a:rPr lang="es-ES" sz="2000" dirty="0" smtClean="0"/>
              <a:t> </a:t>
            </a:r>
            <a:r>
              <a:rPr lang="es-ES" sz="2000" dirty="0" err="1" smtClean="0"/>
              <a:t>work</a:t>
            </a:r>
            <a:r>
              <a:rPr lang="es-ES" sz="2000" dirty="0" smtClean="0"/>
              <a:t> </a:t>
            </a:r>
            <a:r>
              <a:rPr lang="es-ES" sz="2000" dirty="0" err="1" smtClean="0"/>
              <a:t>for</a:t>
            </a:r>
            <a:r>
              <a:rPr lang="es-ES" sz="2000" dirty="0" smtClean="0"/>
              <a:t> </a:t>
            </a:r>
            <a:r>
              <a:rPr lang="es-ES" sz="2000" dirty="0" err="1" smtClean="0"/>
              <a:t>women</a:t>
            </a:r>
            <a:r>
              <a:rPr lang="es-ES" sz="2000" dirty="0" smtClean="0"/>
              <a:t> </a:t>
            </a:r>
            <a:r>
              <a:rPr lang="es-ES" sz="2000" dirty="0" err="1" smtClean="0"/>
              <a:t>but</a:t>
            </a:r>
            <a:r>
              <a:rPr lang="es-ES" sz="2000" dirty="0" smtClean="0"/>
              <a:t> </a:t>
            </a:r>
            <a:r>
              <a:rPr lang="es-ES" sz="2000" dirty="0" err="1" smtClean="0"/>
              <a:t>not</a:t>
            </a:r>
            <a:r>
              <a:rPr lang="es-ES" sz="2000" dirty="0" smtClean="0"/>
              <a:t> more </a:t>
            </a:r>
            <a:r>
              <a:rPr lang="es-ES" sz="2000" dirty="0" err="1" smtClean="0"/>
              <a:t>domestic</a:t>
            </a:r>
            <a:r>
              <a:rPr lang="es-ES" sz="2000" dirty="0" smtClean="0"/>
              <a:t> </a:t>
            </a:r>
            <a:r>
              <a:rPr lang="es-ES" sz="2000" dirty="0" err="1" smtClean="0"/>
              <a:t>work</a:t>
            </a:r>
            <a:r>
              <a:rPr lang="es-ES" sz="2000" dirty="0" smtClean="0"/>
              <a:t> </a:t>
            </a:r>
            <a:r>
              <a:rPr lang="es-ES" sz="2000" dirty="0" err="1" smtClean="0"/>
              <a:t>for</a:t>
            </a:r>
            <a:r>
              <a:rPr lang="es-ES" sz="2000" dirty="0" smtClean="0"/>
              <a:t> </a:t>
            </a:r>
            <a:r>
              <a:rPr lang="es-ES" sz="2000" dirty="0" err="1" smtClean="0"/>
              <a:t>men</a:t>
            </a:r>
            <a:r>
              <a:rPr lang="es-ES" sz="2000" dirty="0" smtClean="0"/>
              <a:t> (</a:t>
            </a:r>
            <a:r>
              <a:rPr lang="es-ES" sz="2000" dirty="0" err="1" smtClean="0"/>
              <a:t>Kroska</a:t>
            </a:r>
            <a:r>
              <a:rPr lang="es-ES" sz="2000" dirty="0" smtClean="0"/>
              <a:t>, 2004)</a:t>
            </a:r>
          </a:p>
          <a:p>
            <a:r>
              <a:rPr lang="es-ES" sz="2400" dirty="0" err="1" smtClean="0"/>
              <a:t>Stable</a:t>
            </a:r>
            <a:r>
              <a:rPr lang="es-ES" sz="2400" dirty="0" smtClean="0"/>
              <a:t> </a:t>
            </a:r>
            <a:r>
              <a:rPr lang="es-ES" sz="2400" dirty="0" err="1" smtClean="0"/>
              <a:t>pattern</a:t>
            </a:r>
            <a:r>
              <a:rPr lang="es-ES" sz="2400" dirty="0" smtClean="0"/>
              <a:t> of </a:t>
            </a:r>
            <a:r>
              <a:rPr lang="es-ES" sz="2400" dirty="0" err="1" smtClean="0"/>
              <a:t>male</a:t>
            </a:r>
            <a:r>
              <a:rPr lang="es-ES" sz="2400" dirty="0" smtClean="0"/>
              <a:t> share in </a:t>
            </a:r>
            <a:r>
              <a:rPr lang="es-ES" sz="2400" dirty="0" err="1" smtClean="0"/>
              <a:t>domestic</a:t>
            </a:r>
            <a:r>
              <a:rPr lang="es-ES" sz="2400" dirty="0" smtClean="0"/>
              <a:t> </a:t>
            </a:r>
            <a:r>
              <a:rPr lang="es-ES" sz="2400" dirty="0" err="1" smtClean="0"/>
              <a:t>work</a:t>
            </a:r>
            <a:r>
              <a:rPr lang="es-ES" sz="2400" dirty="0" smtClean="0"/>
              <a:t> </a:t>
            </a:r>
            <a:r>
              <a:rPr lang="es-ES" sz="2400" dirty="0" err="1" smtClean="0"/>
              <a:t>across</a:t>
            </a:r>
            <a:r>
              <a:rPr lang="es-ES" sz="2400" dirty="0" smtClean="0"/>
              <a:t> </a:t>
            </a:r>
            <a:r>
              <a:rPr lang="es-ES" sz="2400" dirty="0" err="1" smtClean="0"/>
              <a:t>life</a:t>
            </a:r>
            <a:endParaRPr lang="es-ES" sz="2400" dirty="0" smtClean="0"/>
          </a:p>
          <a:p>
            <a:r>
              <a:rPr lang="es-ES" sz="2400" dirty="0" err="1" smtClean="0"/>
              <a:t>Motherhood</a:t>
            </a:r>
            <a:r>
              <a:rPr lang="es-ES" sz="2400" dirty="0" smtClean="0"/>
              <a:t> </a:t>
            </a:r>
            <a:r>
              <a:rPr lang="es-ES" sz="2400" dirty="0" err="1" smtClean="0"/>
              <a:t>increase</a:t>
            </a:r>
            <a:r>
              <a:rPr lang="es-ES" sz="2400" dirty="0" smtClean="0"/>
              <a:t> </a:t>
            </a:r>
            <a:r>
              <a:rPr lang="es-ES" sz="2400" dirty="0" err="1" smtClean="0"/>
              <a:t>gender</a:t>
            </a:r>
            <a:r>
              <a:rPr lang="es-ES" sz="2400" dirty="0" smtClean="0"/>
              <a:t> </a:t>
            </a:r>
            <a:r>
              <a:rPr lang="es-ES" sz="2400" dirty="0" err="1" smtClean="0"/>
              <a:t>inequalities</a:t>
            </a:r>
            <a:r>
              <a:rPr lang="es-ES" sz="2400" dirty="0" smtClean="0"/>
              <a:t> in </a:t>
            </a:r>
            <a:r>
              <a:rPr lang="es-ES" sz="2400" dirty="0" err="1" smtClean="0"/>
              <a:t>domestic</a:t>
            </a:r>
            <a:r>
              <a:rPr lang="es-ES" sz="2400" dirty="0" smtClean="0"/>
              <a:t> </a:t>
            </a:r>
            <a:r>
              <a:rPr lang="es-ES" sz="2400" dirty="0" err="1" smtClean="0"/>
              <a:t>work</a:t>
            </a:r>
            <a:r>
              <a:rPr lang="es-ES" sz="2400" dirty="0" smtClean="0"/>
              <a:t> (Baxter et al. 2008)</a:t>
            </a:r>
          </a:p>
          <a:p>
            <a:r>
              <a:rPr lang="es-ES" sz="2400" dirty="0" err="1" smtClean="0"/>
              <a:t>Gender</a:t>
            </a:r>
            <a:r>
              <a:rPr lang="es-ES" sz="2400" dirty="0" smtClean="0"/>
              <a:t> role </a:t>
            </a:r>
            <a:r>
              <a:rPr lang="es-ES" sz="2400" dirty="0" err="1" smtClean="0"/>
              <a:t>expectations</a:t>
            </a:r>
            <a:r>
              <a:rPr lang="es-ES" sz="2400" dirty="0" smtClean="0"/>
              <a:t> (</a:t>
            </a:r>
            <a:r>
              <a:rPr lang="es-ES" sz="2400" dirty="0" err="1" smtClean="0"/>
              <a:t>Geist</a:t>
            </a:r>
            <a:r>
              <a:rPr lang="es-ES" sz="2400" dirty="0" smtClean="0"/>
              <a:t>, 2005)</a:t>
            </a:r>
          </a:p>
          <a:p>
            <a:r>
              <a:rPr lang="es-ES" sz="2400" dirty="0" err="1" smtClean="0"/>
              <a:t>Societal</a:t>
            </a:r>
            <a:r>
              <a:rPr lang="es-ES" sz="2400" dirty="0" smtClean="0"/>
              <a:t> </a:t>
            </a:r>
            <a:r>
              <a:rPr lang="es-ES" sz="2400" dirty="0" err="1" smtClean="0"/>
              <a:t>norms</a:t>
            </a:r>
            <a:r>
              <a:rPr lang="es-ES" sz="2400" dirty="0" smtClean="0"/>
              <a:t>, </a:t>
            </a:r>
            <a:r>
              <a:rPr lang="es-ES" sz="2400" dirty="0" err="1" smtClean="0"/>
              <a:t>gender</a:t>
            </a:r>
            <a:r>
              <a:rPr lang="es-ES" sz="2400" dirty="0" smtClean="0"/>
              <a:t> and </a:t>
            </a:r>
            <a:r>
              <a:rPr lang="es-ES" sz="2400" dirty="0" err="1" smtClean="0"/>
              <a:t>family</a:t>
            </a:r>
            <a:r>
              <a:rPr lang="es-ES" sz="2400" dirty="0" smtClean="0"/>
              <a:t> </a:t>
            </a:r>
            <a:r>
              <a:rPr lang="es-ES" sz="2400" dirty="0" err="1" smtClean="0"/>
              <a:t>policies</a:t>
            </a:r>
            <a:r>
              <a:rPr lang="es-ES" sz="2400" dirty="0" smtClean="0"/>
              <a:t> </a:t>
            </a:r>
            <a:endParaRPr lang="ca-ES" sz="2400" dirty="0"/>
          </a:p>
        </p:txBody>
      </p:sp>
    </p:spTree>
    <p:extLst>
      <p:ext uri="{BB962C8B-B14F-4D97-AF65-F5344CB8AC3E}">
        <p14:creationId xmlns:p14="http://schemas.microsoft.com/office/powerpoint/2010/main" val="1682898340"/>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31863" y="96839"/>
            <a:ext cx="7158037" cy="1243930"/>
          </a:xfrm>
        </p:spPr>
        <p:txBody>
          <a:bodyPr/>
          <a:lstStyle/>
          <a:p>
            <a:r>
              <a:rPr lang="es-ES" sz="3200" dirty="0" err="1" smtClean="0"/>
              <a:t>Nordic</a:t>
            </a:r>
            <a:r>
              <a:rPr lang="es-ES" sz="3200" dirty="0" smtClean="0"/>
              <a:t> </a:t>
            </a:r>
            <a:r>
              <a:rPr lang="es-ES" sz="3200" dirty="0" err="1" smtClean="0"/>
              <a:t>model</a:t>
            </a:r>
            <a:r>
              <a:rPr lang="es-ES" sz="3200" dirty="0" smtClean="0"/>
              <a:t>: </a:t>
            </a:r>
            <a:r>
              <a:rPr lang="es-ES" sz="3200" dirty="0" err="1" smtClean="0"/>
              <a:t>Women</a:t>
            </a:r>
            <a:r>
              <a:rPr lang="es-ES" sz="3200" dirty="0" smtClean="0"/>
              <a:t> in </a:t>
            </a:r>
            <a:r>
              <a:rPr lang="es-ES" sz="3200" dirty="0" err="1" smtClean="0"/>
              <a:t>the</a:t>
            </a:r>
            <a:r>
              <a:rPr lang="es-ES" sz="3200" dirty="0" smtClean="0"/>
              <a:t> </a:t>
            </a:r>
            <a:r>
              <a:rPr lang="es-ES" sz="3200" dirty="0" err="1" smtClean="0"/>
              <a:t>labour</a:t>
            </a:r>
            <a:r>
              <a:rPr lang="es-ES" sz="3200" dirty="0" smtClean="0"/>
              <a:t> </a:t>
            </a:r>
            <a:r>
              <a:rPr lang="es-ES" sz="3200" dirty="0" err="1" smtClean="0"/>
              <a:t>market</a:t>
            </a:r>
            <a:endParaRPr lang="ca-ES" sz="3200" dirty="0"/>
          </a:p>
        </p:txBody>
      </p:sp>
      <p:sp>
        <p:nvSpPr>
          <p:cNvPr id="4" name="3 Marcador de contenido"/>
          <p:cNvSpPr>
            <a:spLocks noGrp="1"/>
          </p:cNvSpPr>
          <p:nvPr>
            <p:ph idx="1"/>
          </p:nvPr>
        </p:nvSpPr>
        <p:spPr>
          <a:xfrm>
            <a:off x="611561" y="1628800"/>
            <a:ext cx="7999040" cy="4467200"/>
          </a:xfrm>
        </p:spPr>
        <p:txBody>
          <a:bodyPr/>
          <a:lstStyle/>
          <a:p>
            <a:r>
              <a:rPr lang="es-ES" dirty="0" err="1" smtClean="0"/>
              <a:t>Women</a:t>
            </a:r>
            <a:r>
              <a:rPr lang="es-ES" dirty="0" smtClean="0"/>
              <a:t> </a:t>
            </a:r>
            <a:r>
              <a:rPr lang="es-ES" dirty="0" err="1" smtClean="0"/>
              <a:t>working</a:t>
            </a:r>
            <a:r>
              <a:rPr lang="es-ES" dirty="0" smtClean="0"/>
              <a:t> full-time </a:t>
            </a:r>
            <a:r>
              <a:rPr lang="es-ES" dirty="0" err="1" smtClean="0"/>
              <a:t>or</a:t>
            </a:r>
            <a:r>
              <a:rPr lang="es-ES" dirty="0" smtClean="0"/>
              <a:t> </a:t>
            </a:r>
            <a:r>
              <a:rPr lang="es-ES" dirty="0" err="1" smtClean="0"/>
              <a:t>long</a:t>
            </a:r>
            <a:r>
              <a:rPr lang="es-ES" dirty="0" smtClean="0"/>
              <a:t> </a:t>
            </a:r>
            <a:r>
              <a:rPr lang="es-ES" dirty="0" err="1" smtClean="0"/>
              <a:t>part</a:t>
            </a:r>
            <a:r>
              <a:rPr lang="es-ES" dirty="0" smtClean="0"/>
              <a:t>-time</a:t>
            </a:r>
          </a:p>
          <a:p>
            <a:r>
              <a:rPr lang="es-ES" dirty="0" err="1" smtClean="0"/>
              <a:t>Family</a:t>
            </a:r>
            <a:r>
              <a:rPr lang="es-ES" dirty="0" smtClean="0"/>
              <a:t> </a:t>
            </a:r>
            <a:r>
              <a:rPr lang="es-ES" dirty="0" err="1" smtClean="0"/>
              <a:t>care</a:t>
            </a:r>
            <a:r>
              <a:rPr lang="es-ES" dirty="0" smtClean="0"/>
              <a:t> </a:t>
            </a:r>
            <a:r>
              <a:rPr lang="es-ES" dirty="0" err="1" smtClean="0"/>
              <a:t>outside</a:t>
            </a:r>
            <a:r>
              <a:rPr lang="es-ES" dirty="0" smtClean="0"/>
              <a:t> </a:t>
            </a:r>
            <a:r>
              <a:rPr lang="es-ES" dirty="0" err="1" smtClean="0"/>
              <a:t>families</a:t>
            </a:r>
            <a:endParaRPr lang="es-ES" dirty="0" smtClean="0"/>
          </a:p>
          <a:p>
            <a:r>
              <a:rPr lang="es-ES" dirty="0" smtClean="0"/>
              <a:t>More </a:t>
            </a:r>
            <a:r>
              <a:rPr lang="es-ES" dirty="0" err="1" smtClean="0"/>
              <a:t>policies</a:t>
            </a:r>
            <a:r>
              <a:rPr lang="es-ES" dirty="0" smtClean="0"/>
              <a:t> </a:t>
            </a:r>
            <a:r>
              <a:rPr lang="es-ES" dirty="0" err="1" smtClean="0"/>
              <a:t>for</a:t>
            </a:r>
            <a:r>
              <a:rPr lang="es-ES" dirty="0" smtClean="0"/>
              <a:t> </a:t>
            </a:r>
            <a:r>
              <a:rPr lang="es-ES" dirty="0" err="1" smtClean="0"/>
              <a:t>promoting</a:t>
            </a:r>
            <a:r>
              <a:rPr lang="es-ES" dirty="0" smtClean="0"/>
              <a:t> </a:t>
            </a:r>
            <a:r>
              <a:rPr lang="es-ES" dirty="0" err="1" smtClean="0"/>
              <a:t>women</a:t>
            </a:r>
            <a:r>
              <a:rPr lang="es-ES" dirty="0" smtClean="0"/>
              <a:t> </a:t>
            </a:r>
            <a:r>
              <a:rPr lang="es-ES" dirty="0" err="1" smtClean="0"/>
              <a:t>participation</a:t>
            </a:r>
            <a:r>
              <a:rPr lang="es-ES" dirty="0" smtClean="0"/>
              <a:t> in </a:t>
            </a:r>
            <a:r>
              <a:rPr lang="es-ES" dirty="0" err="1" smtClean="0"/>
              <a:t>the</a:t>
            </a:r>
            <a:r>
              <a:rPr lang="es-ES" dirty="0" smtClean="0"/>
              <a:t> </a:t>
            </a:r>
            <a:r>
              <a:rPr lang="es-ES" dirty="0" err="1" smtClean="0"/>
              <a:t>labour</a:t>
            </a:r>
            <a:r>
              <a:rPr lang="es-ES" dirty="0" smtClean="0"/>
              <a:t> </a:t>
            </a:r>
            <a:r>
              <a:rPr lang="es-ES" dirty="0" err="1" smtClean="0"/>
              <a:t>market</a:t>
            </a:r>
            <a:r>
              <a:rPr lang="es-ES" dirty="0" smtClean="0"/>
              <a:t> </a:t>
            </a:r>
            <a:r>
              <a:rPr lang="es-ES" dirty="0" err="1" smtClean="0"/>
              <a:t>than</a:t>
            </a:r>
            <a:r>
              <a:rPr lang="es-ES" dirty="0" smtClean="0"/>
              <a:t> </a:t>
            </a:r>
            <a:r>
              <a:rPr lang="es-ES" dirty="0" err="1" smtClean="0"/>
              <a:t>men</a:t>
            </a:r>
            <a:r>
              <a:rPr lang="es-ES" dirty="0" smtClean="0"/>
              <a:t> </a:t>
            </a:r>
            <a:r>
              <a:rPr lang="es-ES" dirty="0" err="1" smtClean="0"/>
              <a:t>participation</a:t>
            </a:r>
            <a:r>
              <a:rPr lang="es-ES" dirty="0" smtClean="0"/>
              <a:t> in </a:t>
            </a:r>
            <a:r>
              <a:rPr lang="es-ES" dirty="0" err="1" smtClean="0"/>
              <a:t>domestic</a:t>
            </a:r>
            <a:r>
              <a:rPr lang="es-ES" dirty="0" smtClean="0"/>
              <a:t> </a:t>
            </a:r>
            <a:r>
              <a:rPr lang="es-ES" dirty="0" err="1" smtClean="0"/>
              <a:t>work</a:t>
            </a:r>
            <a:endParaRPr lang="ca-ES" dirty="0"/>
          </a:p>
        </p:txBody>
      </p:sp>
    </p:spTree>
    <p:extLst>
      <p:ext uri="{BB962C8B-B14F-4D97-AF65-F5344CB8AC3E}">
        <p14:creationId xmlns:p14="http://schemas.microsoft.com/office/powerpoint/2010/main" val="509556228"/>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Other</a:t>
            </a:r>
            <a:r>
              <a:rPr lang="es-ES" dirty="0" smtClean="0"/>
              <a:t> </a:t>
            </a:r>
            <a:r>
              <a:rPr lang="es-ES" dirty="0" err="1" smtClean="0"/>
              <a:t>countries</a:t>
            </a:r>
            <a:r>
              <a:rPr lang="es-ES" dirty="0" smtClean="0"/>
              <a:t>: </a:t>
            </a:r>
            <a:r>
              <a:rPr lang="en-US" dirty="0"/>
              <a:t>Women in the </a:t>
            </a:r>
            <a:r>
              <a:rPr lang="en-US" dirty="0" err="1"/>
              <a:t>labour</a:t>
            </a:r>
            <a:r>
              <a:rPr lang="en-US" dirty="0"/>
              <a:t> market</a:t>
            </a:r>
            <a:endParaRPr lang="ca-ES" dirty="0"/>
          </a:p>
        </p:txBody>
      </p:sp>
      <p:sp>
        <p:nvSpPr>
          <p:cNvPr id="4" name="3 Marcador de contenido"/>
          <p:cNvSpPr>
            <a:spLocks noGrp="1"/>
          </p:cNvSpPr>
          <p:nvPr>
            <p:ph idx="1"/>
          </p:nvPr>
        </p:nvSpPr>
        <p:spPr>
          <a:xfrm>
            <a:off x="827584" y="1700808"/>
            <a:ext cx="7661275" cy="4114800"/>
          </a:xfrm>
        </p:spPr>
        <p:txBody>
          <a:bodyPr/>
          <a:lstStyle/>
          <a:p>
            <a:r>
              <a:rPr lang="es-ES" sz="2400" dirty="0" smtClean="0"/>
              <a:t>Continental </a:t>
            </a:r>
            <a:r>
              <a:rPr lang="es-ES" sz="2400" dirty="0" err="1" smtClean="0"/>
              <a:t>countries</a:t>
            </a:r>
            <a:endParaRPr lang="es-ES" sz="2400" dirty="0" smtClean="0"/>
          </a:p>
          <a:p>
            <a:pPr lvl="1"/>
            <a:r>
              <a:rPr lang="es-ES" sz="2000" dirty="0" err="1" smtClean="0"/>
              <a:t>Promotion</a:t>
            </a:r>
            <a:r>
              <a:rPr lang="es-ES" sz="2000" dirty="0" smtClean="0"/>
              <a:t> of </a:t>
            </a:r>
            <a:r>
              <a:rPr lang="es-ES" sz="2000" dirty="0" err="1" smtClean="0"/>
              <a:t>women</a:t>
            </a:r>
            <a:r>
              <a:rPr lang="es-ES" sz="2000" dirty="0" smtClean="0"/>
              <a:t> </a:t>
            </a:r>
            <a:r>
              <a:rPr lang="es-ES" sz="2000" dirty="0" err="1" smtClean="0"/>
              <a:t>working</a:t>
            </a:r>
            <a:r>
              <a:rPr lang="es-ES" sz="2000" dirty="0" smtClean="0"/>
              <a:t> </a:t>
            </a:r>
            <a:r>
              <a:rPr lang="es-ES" sz="2000" dirty="0" err="1" smtClean="0"/>
              <a:t>part</a:t>
            </a:r>
            <a:r>
              <a:rPr lang="es-ES" sz="2000" dirty="0" smtClean="0"/>
              <a:t>-time</a:t>
            </a:r>
          </a:p>
          <a:p>
            <a:r>
              <a:rPr lang="es-ES" sz="2400" dirty="0" err="1" smtClean="0"/>
              <a:t>Southern</a:t>
            </a:r>
            <a:r>
              <a:rPr lang="es-ES" sz="2400" dirty="0" smtClean="0"/>
              <a:t> </a:t>
            </a:r>
            <a:r>
              <a:rPr lang="es-ES" sz="2400" dirty="0" err="1" smtClean="0"/>
              <a:t>European</a:t>
            </a:r>
            <a:r>
              <a:rPr lang="es-ES" sz="2400" dirty="0" smtClean="0"/>
              <a:t> </a:t>
            </a:r>
            <a:r>
              <a:rPr lang="es-ES" sz="2400" dirty="0" err="1" smtClean="0"/>
              <a:t>countries</a:t>
            </a:r>
            <a:endParaRPr lang="es-ES" sz="2400" dirty="0" smtClean="0"/>
          </a:p>
          <a:p>
            <a:pPr lvl="1"/>
            <a:r>
              <a:rPr lang="es-ES" sz="2000" dirty="0" err="1" smtClean="0"/>
              <a:t>Women</a:t>
            </a:r>
            <a:r>
              <a:rPr lang="es-ES" sz="2000" dirty="0" smtClean="0"/>
              <a:t> </a:t>
            </a:r>
            <a:r>
              <a:rPr lang="es-ES" sz="2000" dirty="0" err="1" smtClean="0"/>
              <a:t>working</a:t>
            </a:r>
            <a:r>
              <a:rPr lang="es-ES" sz="2000" dirty="0" smtClean="0"/>
              <a:t> full-time </a:t>
            </a:r>
            <a:r>
              <a:rPr lang="es-ES" sz="2000" dirty="0" err="1" smtClean="0"/>
              <a:t>or</a:t>
            </a:r>
            <a:r>
              <a:rPr lang="es-ES" sz="2000" dirty="0" smtClean="0"/>
              <a:t> </a:t>
            </a:r>
            <a:r>
              <a:rPr lang="es-ES" sz="2000" dirty="0" err="1" smtClean="0"/>
              <a:t>homemakers</a:t>
            </a:r>
            <a:endParaRPr lang="es-ES" sz="2000" dirty="0" smtClean="0"/>
          </a:p>
          <a:p>
            <a:pPr lvl="1"/>
            <a:r>
              <a:rPr lang="es-ES" sz="2000" dirty="0" err="1" smtClean="0"/>
              <a:t>Low</a:t>
            </a:r>
            <a:r>
              <a:rPr lang="es-ES" sz="2000" dirty="0" smtClean="0"/>
              <a:t> </a:t>
            </a:r>
            <a:r>
              <a:rPr lang="es-ES" sz="2000" dirty="0" err="1" smtClean="0"/>
              <a:t>labour</a:t>
            </a:r>
            <a:r>
              <a:rPr lang="es-ES" sz="2000" dirty="0" smtClean="0"/>
              <a:t> </a:t>
            </a:r>
            <a:r>
              <a:rPr lang="es-ES" sz="2000" dirty="0" err="1" smtClean="0"/>
              <a:t>market</a:t>
            </a:r>
            <a:r>
              <a:rPr lang="es-ES" sz="2000" dirty="0" smtClean="0"/>
              <a:t> </a:t>
            </a:r>
            <a:r>
              <a:rPr lang="es-ES" sz="2000" dirty="0" err="1" smtClean="0"/>
              <a:t>participation</a:t>
            </a:r>
            <a:r>
              <a:rPr lang="es-ES" sz="2000" dirty="0" smtClean="0"/>
              <a:t> of </a:t>
            </a:r>
            <a:r>
              <a:rPr lang="es-ES" sz="2000" dirty="0" err="1" smtClean="0"/>
              <a:t>women</a:t>
            </a:r>
            <a:endParaRPr lang="es-ES" sz="2000" dirty="0" smtClean="0"/>
          </a:p>
          <a:p>
            <a:r>
              <a:rPr lang="es-ES" sz="2400" dirty="0" smtClean="0"/>
              <a:t>Eastern </a:t>
            </a:r>
            <a:r>
              <a:rPr lang="es-ES" sz="2400" dirty="0" err="1" smtClean="0"/>
              <a:t>European</a:t>
            </a:r>
            <a:r>
              <a:rPr lang="es-ES" sz="2400" dirty="0" smtClean="0"/>
              <a:t> </a:t>
            </a:r>
            <a:r>
              <a:rPr lang="es-ES" sz="2400" dirty="0" err="1" smtClean="0"/>
              <a:t>countries</a:t>
            </a:r>
            <a:endParaRPr lang="es-ES" sz="2400" dirty="0" smtClean="0"/>
          </a:p>
          <a:p>
            <a:pPr lvl="1"/>
            <a:r>
              <a:rPr lang="es-ES" sz="2000" dirty="0" err="1" smtClean="0"/>
              <a:t>Women</a:t>
            </a:r>
            <a:r>
              <a:rPr lang="es-ES" sz="2000" dirty="0" smtClean="0"/>
              <a:t> </a:t>
            </a:r>
            <a:r>
              <a:rPr lang="es-ES" sz="2000" dirty="0" err="1" smtClean="0"/>
              <a:t>working</a:t>
            </a:r>
            <a:r>
              <a:rPr lang="es-ES" sz="2000" dirty="0" smtClean="0"/>
              <a:t> full-time</a:t>
            </a:r>
          </a:p>
          <a:p>
            <a:pPr lvl="1"/>
            <a:r>
              <a:rPr lang="es-ES" sz="2000" dirty="0" err="1" smtClean="0"/>
              <a:t>Women</a:t>
            </a:r>
            <a:r>
              <a:rPr lang="es-ES" sz="2000" dirty="0" smtClean="0"/>
              <a:t> as </a:t>
            </a:r>
            <a:r>
              <a:rPr lang="es-ES" sz="2000" dirty="0" err="1" smtClean="0"/>
              <a:t>carers</a:t>
            </a:r>
            <a:endParaRPr lang="es-ES" sz="2000" dirty="0" smtClean="0"/>
          </a:p>
          <a:p>
            <a:pPr lvl="1"/>
            <a:r>
              <a:rPr lang="es-ES" sz="2000" dirty="0" smtClean="0"/>
              <a:t>Social </a:t>
            </a:r>
            <a:r>
              <a:rPr lang="es-ES" sz="2000" dirty="0" err="1" smtClean="0"/>
              <a:t>care</a:t>
            </a:r>
            <a:r>
              <a:rPr lang="es-ES" sz="2000" dirty="0" smtClean="0"/>
              <a:t> </a:t>
            </a:r>
            <a:r>
              <a:rPr lang="es-ES" sz="2000" dirty="0" err="1" smtClean="0"/>
              <a:t>for</a:t>
            </a:r>
            <a:r>
              <a:rPr lang="es-ES" sz="2000" dirty="0" smtClean="0"/>
              <a:t> 3-6 </a:t>
            </a:r>
            <a:r>
              <a:rPr lang="es-ES" sz="2000" dirty="0" err="1" smtClean="0"/>
              <a:t>years</a:t>
            </a:r>
            <a:r>
              <a:rPr lang="es-ES" sz="2000" dirty="0" smtClean="0"/>
              <a:t> </a:t>
            </a:r>
            <a:r>
              <a:rPr lang="es-ES" sz="2000" dirty="0" err="1" smtClean="0"/>
              <a:t>old</a:t>
            </a:r>
            <a:r>
              <a:rPr lang="es-ES" sz="2000" dirty="0" smtClean="0"/>
              <a:t> </a:t>
            </a:r>
            <a:r>
              <a:rPr lang="es-ES" sz="2000" dirty="0" err="1" smtClean="0"/>
              <a:t>children</a:t>
            </a:r>
            <a:endParaRPr lang="es-ES" sz="2000" dirty="0" smtClean="0"/>
          </a:p>
          <a:p>
            <a:r>
              <a:rPr lang="es-ES" sz="2400" dirty="0" smtClean="0"/>
              <a:t>UK</a:t>
            </a:r>
          </a:p>
          <a:p>
            <a:pPr lvl="1"/>
            <a:r>
              <a:rPr lang="es-ES" sz="2000" dirty="0" err="1" smtClean="0"/>
              <a:t>Promotion</a:t>
            </a:r>
            <a:r>
              <a:rPr lang="es-ES" sz="2000" dirty="0" smtClean="0"/>
              <a:t> of </a:t>
            </a:r>
            <a:r>
              <a:rPr lang="es-ES" sz="2000" dirty="0" err="1" smtClean="0"/>
              <a:t>women</a:t>
            </a:r>
            <a:r>
              <a:rPr lang="es-ES" sz="2000" dirty="0" smtClean="0"/>
              <a:t> </a:t>
            </a:r>
            <a:r>
              <a:rPr lang="es-ES" sz="2000" dirty="0" err="1" smtClean="0"/>
              <a:t>working</a:t>
            </a:r>
            <a:r>
              <a:rPr lang="es-ES" sz="2000" dirty="0" smtClean="0"/>
              <a:t> </a:t>
            </a:r>
            <a:r>
              <a:rPr lang="es-ES" sz="2000" dirty="0" err="1" smtClean="0"/>
              <a:t>part</a:t>
            </a:r>
            <a:r>
              <a:rPr lang="es-ES" sz="2000" dirty="0" smtClean="0"/>
              <a:t>-time</a:t>
            </a:r>
          </a:p>
          <a:p>
            <a:pPr lvl="1"/>
            <a:r>
              <a:rPr lang="es-ES" sz="2000" dirty="0" err="1" smtClean="0"/>
              <a:t>Low</a:t>
            </a:r>
            <a:r>
              <a:rPr lang="es-ES" sz="2000" dirty="0" smtClean="0"/>
              <a:t> salaries and </a:t>
            </a:r>
            <a:r>
              <a:rPr lang="es-ES" sz="2000" dirty="0" err="1" smtClean="0"/>
              <a:t>poor</a:t>
            </a:r>
            <a:r>
              <a:rPr lang="es-ES" sz="2000" dirty="0" smtClean="0"/>
              <a:t> </a:t>
            </a:r>
            <a:r>
              <a:rPr lang="es-ES" sz="2000" dirty="0" err="1" smtClean="0"/>
              <a:t>working</a:t>
            </a:r>
            <a:r>
              <a:rPr lang="es-ES" sz="2000" dirty="0" smtClean="0"/>
              <a:t> </a:t>
            </a:r>
            <a:r>
              <a:rPr lang="es-ES" sz="2000" dirty="0" err="1" smtClean="0"/>
              <a:t>conditions</a:t>
            </a:r>
            <a:r>
              <a:rPr lang="es-ES" sz="2000" dirty="0" smtClean="0"/>
              <a:t> </a:t>
            </a:r>
            <a:r>
              <a:rPr lang="es-ES" sz="2000" dirty="0" err="1" smtClean="0"/>
              <a:t>among</a:t>
            </a:r>
            <a:r>
              <a:rPr lang="es-ES" sz="2000" dirty="0" smtClean="0"/>
              <a:t> </a:t>
            </a:r>
            <a:r>
              <a:rPr lang="es-ES" sz="2000" dirty="0" err="1" smtClean="0"/>
              <a:t>women</a:t>
            </a:r>
            <a:endParaRPr lang="es-ES" sz="2000" dirty="0" smtClean="0"/>
          </a:p>
          <a:p>
            <a:endParaRPr lang="ca-ES" sz="2400" dirty="0"/>
          </a:p>
        </p:txBody>
      </p:sp>
    </p:spTree>
    <p:extLst>
      <p:ext uri="{BB962C8B-B14F-4D97-AF65-F5344CB8AC3E}">
        <p14:creationId xmlns:p14="http://schemas.microsoft.com/office/powerpoint/2010/main" val="2625871546"/>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p:txBody>
          <a:bodyPr/>
          <a:lstStyle/>
          <a:p>
            <a:endParaRPr lang="ca-ES"/>
          </a:p>
        </p:txBody>
      </p:sp>
      <p:sp>
        <p:nvSpPr>
          <p:cNvPr id="4" name="3 Título"/>
          <p:cNvSpPr>
            <a:spLocks noGrp="1"/>
          </p:cNvSpPr>
          <p:nvPr>
            <p:ph type="ctrTitle"/>
          </p:nvPr>
        </p:nvSpPr>
        <p:spPr/>
        <p:txBody>
          <a:bodyPr/>
          <a:lstStyle/>
          <a:p>
            <a:r>
              <a:rPr lang="es-ES" dirty="0" err="1" smtClean="0"/>
              <a:t>The</a:t>
            </a:r>
            <a:r>
              <a:rPr lang="es-ES" dirty="0" smtClean="0"/>
              <a:t> </a:t>
            </a:r>
            <a:r>
              <a:rPr lang="es-ES" dirty="0" err="1" smtClean="0"/>
              <a:t>gender</a:t>
            </a:r>
            <a:r>
              <a:rPr lang="es-ES" dirty="0" smtClean="0"/>
              <a:t> </a:t>
            </a:r>
            <a:r>
              <a:rPr lang="es-ES" dirty="0" err="1" smtClean="0"/>
              <a:t>division</a:t>
            </a:r>
            <a:r>
              <a:rPr lang="es-ES" dirty="0" smtClean="0"/>
              <a:t> of </a:t>
            </a:r>
            <a:r>
              <a:rPr lang="es-ES" dirty="0" err="1" smtClean="0"/>
              <a:t>work</a:t>
            </a:r>
            <a:r>
              <a:rPr lang="es-ES" dirty="0" smtClean="0"/>
              <a:t> and </a:t>
            </a:r>
            <a:r>
              <a:rPr lang="es-ES" dirty="0" err="1" smtClean="0"/>
              <a:t>health</a:t>
            </a:r>
            <a:endParaRPr lang="ca-ES" dirty="0"/>
          </a:p>
        </p:txBody>
      </p:sp>
    </p:spTree>
    <p:extLst>
      <p:ext uri="{BB962C8B-B14F-4D97-AF65-F5344CB8AC3E}">
        <p14:creationId xmlns:p14="http://schemas.microsoft.com/office/powerpoint/2010/main" val="2469656190"/>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p:txBody>
          <a:bodyPr/>
          <a:lstStyle/>
          <a:p>
            <a:r>
              <a:rPr lang="es-ES" dirty="0" err="1" smtClean="0"/>
              <a:t>The</a:t>
            </a:r>
            <a:r>
              <a:rPr lang="es-ES" dirty="0" smtClean="0"/>
              <a:t> case of </a:t>
            </a:r>
            <a:r>
              <a:rPr lang="es-ES" dirty="0" err="1" smtClean="0"/>
              <a:t>Spain</a:t>
            </a:r>
            <a:r>
              <a:rPr lang="es-ES" dirty="0" smtClean="0"/>
              <a:t>: </a:t>
            </a:r>
          </a:p>
          <a:p>
            <a:r>
              <a:rPr lang="es-ES" dirty="0" err="1" smtClean="0"/>
              <a:t>Changing</a:t>
            </a:r>
            <a:r>
              <a:rPr lang="es-ES" dirty="0" smtClean="0"/>
              <a:t> </a:t>
            </a:r>
            <a:r>
              <a:rPr lang="es-ES" dirty="0" err="1" smtClean="0"/>
              <a:t>patterns</a:t>
            </a:r>
            <a:r>
              <a:rPr lang="es-ES" dirty="0" smtClean="0"/>
              <a:t> </a:t>
            </a:r>
            <a:r>
              <a:rPr lang="es-ES" dirty="0" err="1" smtClean="0"/>
              <a:t>with</a:t>
            </a:r>
            <a:r>
              <a:rPr lang="es-ES" dirty="0" smtClean="0"/>
              <a:t> </a:t>
            </a:r>
            <a:r>
              <a:rPr lang="es-ES" dirty="0" err="1" smtClean="0"/>
              <a:t>the</a:t>
            </a:r>
            <a:r>
              <a:rPr lang="es-ES" dirty="0" smtClean="0"/>
              <a:t> </a:t>
            </a:r>
            <a:r>
              <a:rPr lang="es-ES" dirty="0" err="1" smtClean="0"/>
              <a:t>economic</a:t>
            </a:r>
            <a:r>
              <a:rPr lang="es-ES" dirty="0" smtClean="0"/>
              <a:t> crisis</a:t>
            </a:r>
            <a:endParaRPr lang="ca-ES" dirty="0"/>
          </a:p>
        </p:txBody>
      </p:sp>
      <p:sp>
        <p:nvSpPr>
          <p:cNvPr id="4" name="3 Título"/>
          <p:cNvSpPr>
            <a:spLocks noGrp="1"/>
          </p:cNvSpPr>
          <p:nvPr>
            <p:ph type="ctrTitle"/>
          </p:nvPr>
        </p:nvSpPr>
        <p:spPr/>
        <p:txBody>
          <a:bodyPr/>
          <a:lstStyle/>
          <a:p>
            <a:r>
              <a:rPr lang="es-ES" sz="2800" dirty="0" err="1" smtClean="0"/>
              <a:t>Combining</a:t>
            </a:r>
            <a:r>
              <a:rPr lang="es-ES" sz="2800" dirty="0" smtClean="0"/>
              <a:t> </a:t>
            </a:r>
            <a:r>
              <a:rPr lang="es-ES" sz="2800" dirty="0" err="1" smtClean="0"/>
              <a:t>employment</a:t>
            </a:r>
            <a:r>
              <a:rPr lang="es-ES" sz="2800" dirty="0" smtClean="0"/>
              <a:t> and </a:t>
            </a:r>
            <a:r>
              <a:rPr lang="es-ES" sz="2800" dirty="0" err="1" smtClean="0"/>
              <a:t>family</a:t>
            </a:r>
            <a:r>
              <a:rPr lang="es-ES" sz="2800" dirty="0" smtClean="0"/>
              <a:t> </a:t>
            </a:r>
            <a:r>
              <a:rPr lang="es-ES" sz="2800" dirty="0" err="1" smtClean="0"/>
              <a:t>demands</a:t>
            </a:r>
            <a:r>
              <a:rPr lang="es-ES" sz="2800" dirty="0"/>
              <a:t> </a:t>
            </a:r>
            <a:r>
              <a:rPr lang="es-ES" sz="2800" dirty="0" smtClean="0"/>
              <a:t>and </a:t>
            </a:r>
            <a:r>
              <a:rPr lang="es-ES" sz="2800" dirty="0" err="1" smtClean="0"/>
              <a:t>health</a:t>
            </a:r>
            <a:r>
              <a:rPr lang="es-ES" sz="2800" dirty="0" smtClean="0"/>
              <a:t>: </a:t>
            </a:r>
            <a:r>
              <a:rPr lang="es-ES" sz="2800" dirty="0" err="1" smtClean="0"/>
              <a:t>the</a:t>
            </a:r>
            <a:r>
              <a:rPr lang="es-ES" sz="2800" dirty="0" smtClean="0"/>
              <a:t> </a:t>
            </a:r>
            <a:r>
              <a:rPr lang="es-ES" sz="2800" dirty="0" err="1" smtClean="0"/>
              <a:t>intersection</a:t>
            </a:r>
            <a:r>
              <a:rPr lang="es-ES" sz="2800" dirty="0" smtClean="0"/>
              <a:t> </a:t>
            </a:r>
            <a:r>
              <a:rPr lang="es-ES" sz="2800" dirty="0" err="1" smtClean="0"/>
              <a:t>with</a:t>
            </a:r>
            <a:r>
              <a:rPr lang="es-ES" sz="2800" dirty="0" smtClean="0"/>
              <a:t> social </a:t>
            </a:r>
            <a:r>
              <a:rPr lang="es-ES" sz="2800" dirty="0" err="1" smtClean="0"/>
              <a:t>class</a:t>
            </a:r>
            <a:endParaRPr lang="ca-ES" sz="2800" dirty="0"/>
          </a:p>
        </p:txBody>
      </p:sp>
    </p:spTree>
    <p:extLst>
      <p:ext uri="{BB962C8B-B14F-4D97-AF65-F5344CB8AC3E}">
        <p14:creationId xmlns:p14="http://schemas.microsoft.com/office/powerpoint/2010/main" val="975516401"/>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3" name="Object 3"/>
          <p:cNvGraphicFramePr>
            <a:graphicFrameLocks noGrp="1" noChangeAspect="1"/>
          </p:cNvGraphicFramePr>
          <p:nvPr>
            <p:ph type="chart" idx="4294967295"/>
            <p:extLst>
              <p:ext uri="{D42A27DB-BD31-4B8C-83A1-F6EECF244321}">
                <p14:modId xmlns:p14="http://schemas.microsoft.com/office/powerpoint/2010/main" val="197581838"/>
              </p:ext>
            </p:extLst>
          </p:nvPr>
        </p:nvGraphicFramePr>
        <p:xfrm>
          <a:off x="599768" y="2041371"/>
          <a:ext cx="7805738" cy="3862388"/>
        </p:xfrm>
        <a:graphic>
          <a:graphicData uri="http://schemas.openxmlformats.org/presentationml/2006/ole">
            <mc:AlternateContent xmlns:mc="http://schemas.openxmlformats.org/markup-compatibility/2006">
              <mc:Choice xmlns:v="urn:schemas-microsoft-com:vml" Requires="v">
                <p:oleObj spid="_x0000_s13345" name="Gráfico" r:id="rId3" imgW="7391521" imgH="3657600" progId="MSGraph.Chart.8">
                  <p:embed followColorScheme="full"/>
                </p:oleObj>
              </mc:Choice>
              <mc:Fallback>
                <p:oleObj name="Gráfico" r:id="rId3" imgW="7391521" imgH="3657600" progId="MSGraph.Chart.8">
                  <p:embed followColorScheme="full"/>
                  <p:pic>
                    <p:nvPicPr>
                      <p:cNvPr id="0" name="Picture 2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768" y="2041371"/>
                        <a:ext cx="7805738" cy="3862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4" name="Text Box 4"/>
          <p:cNvSpPr txBox="1">
            <a:spLocks noChangeArrowheads="1"/>
          </p:cNvSpPr>
          <p:nvPr/>
        </p:nvSpPr>
        <p:spPr bwMode="auto">
          <a:xfrm>
            <a:off x="1299436" y="5317971"/>
            <a:ext cx="1039067" cy="496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25000"/>
              </a:lnSpc>
              <a:spcBef>
                <a:spcPct val="20000"/>
              </a:spcBef>
              <a:buChar char="•"/>
              <a:defRPr sz="2400">
                <a:solidFill>
                  <a:srgbClr val="000099"/>
                </a:solidFill>
                <a:latin typeface="Verdana" pitchFamily="34" charset="0"/>
              </a:defRPr>
            </a:lvl1pPr>
            <a:lvl2pPr marL="742950" indent="-285750" eaLnBrk="0" hangingPunct="0">
              <a:lnSpc>
                <a:spcPct val="125000"/>
              </a:lnSpc>
              <a:spcBef>
                <a:spcPct val="20000"/>
              </a:spcBef>
              <a:buChar char="–"/>
              <a:defRPr sz="2000">
                <a:solidFill>
                  <a:srgbClr val="003399"/>
                </a:solidFill>
                <a:latin typeface="Verdana" pitchFamily="34" charset="0"/>
              </a:defRPr>
            </a:lvl2pPr>
            <a:lvl3pPr marL="1143000" indent="-228600" eaLnBrk="0" hangingPunct="0">
              <a:lnSpc>
                <a:spcPct val="125000"/>
              </a:lnSpc>
              <a:spcBef>
                <a:spcPct val="20000"/>
              </a:spcBef>
              <a:buChar char="•"/>
              <a:defRPr>
                <a:solidFill>
                  <a:srgbClr val="003399"/>
                </a:solidFill>
                <a:latin typeface="Verdana" pitchFamily="34" charset="0"/>
              </a:defRPr>
            </a:lvl3pPr>
            <a:lvl4pPr marL="1600200" indent="-228600" eaLnBrk="0" hangingPunct="0">
              <a:lnSpc>
                <a:spcPct val="125000"/>
              </a:lnSpc>
              <a:spcBef>
                <a:spcPct val="20000"/>
              </a:spcBef>
              <a:buChar char="–"/>
              <a:defRPr sz="1600">
                <a:solidFill>
                  <a:srgbClr val="003399"/>
                </a:solidFill>
                <a:latin typeface="Verdana" pitchFamily="34" charset="0"/>
              </a:defRPr>
            </a:lvl4pPr>
            <a:lvl5pPr marL="2057400" indent="-228600" eaLnBrk="0" hangingPunct="0">
              <a:lnSpc>
                <a:spcPct val="125000"/>
              </a:lnSpc>
              <a:spcBef>
                <a:spcPct val="20000"/>
              </a:spcBef>
              <a:buChar char="»"/>
              <a:defRPr sz="1600">
                <a:solidFill>
                  <a:srgbClr val="003399"/>
                </a:solidFill>
                <a:latin typeface="Verdana" pitchFamily="34" charset="0"/>
              </a:defRPr>
            </a:lvl5pPr>
            <a:lvl6pPr marL="2514600" indent="-228600" eaLnBrk="0" fontAlgn="base" hangingPunct="0">
              <a:lnSpc>
                <a:spcPct val="125000"/>
              </a:lnSpc>
              <a:spcBef>
                <a:spcPct val="20000"/>
              </a:spcBef>
              <a:spcAft>
                <a:spcPct val="0"/>
              </a:spcAft>
              <a:buChar char="»"/>
              <a:defRPr sz="1600">
                <a:solidFill>
                  <a:srgbClr val="003399"/>
                </a:solidFill>
                <a:latin typeface="Verdana" pitchFamily="34" charset="0"/>
              </a:defRPr>
            </a:lvl6pPr>
            <a:lvl7pPr marL="2971800" indent="-228600" eaLnBrk="0" fontAlgn="base" hangingPunct="0">
              <a:lnSpc>
                <a:spcPct val="125000"/>
              </a:lnSpc>
              <a:spcBef>
                <a:spcPct val="20000"/>
              </a:spcBef>
              <a:spcAft>
                <a:spcPct val="0"/>
              </a:spcAft>
              <a:buChar char="»"/>
              <a:defRPr sz="1600">
                <a:solidFill>
                  <a:srgbClr val="003399"/>
                </a:solidFill>
                <a:latin typeface="Verdana" pitchFamily="34" charset="0"/>
              </a:defRPr>
            </a:lvl7pPr>
            <a:lvl8pPr marL="3429000" indent="-228600" eaLnBrk="0" fontAlgn="base" hangingPunct="0">
              <a:lnSpc>
                <a:spcPct val="125000"/>
              </a:lnSpc>
              <a:spcBef>
                <a:spcPct val="20000"/>
              </a:spcBef>
              <a:spcAft>
                <a:spcPct val="0"/>
              </a:spcAft>
              <a:buChar char="»"/>
              <a:defRPr sz="1600">
                <a:solidFill>
                  <a:srgbClr val="003399"/>
                </a:solidFill>
                <a:latin typeface="Verdana" pitchFamily="34" charset="0"/>
              </a:defRPr>
            </a:lvl8pPr>
            <a:lvl9pPr marL="3886200" indent="-228600" eaLnBrk="0" fontAlgn="base" hangingPunct="0">
              <a:lnSpc>
                <a:spcPct val="125000"/>
              </a:lnSpc>
              <a:spcBef>
                <a:spcPct val="20000"/>
              </a:spcBef>
              <a:spcAft>
                <a:spcPct val="0"/>
              </a:spcAft>
              <a:buChar char="»"/>
              <a:defRPr sz="1600">
                <a:solidFill>
                  <a:srgbClr val="003399"/>
                </a:solidFill>
                <a:latin typeface="Verdana" pitchFamily="34" charset="0"/>
              </a:defRPr>
            </a:lvl9pPr>
          </a:lstStyle>
          <a:p>
            <a:pPr algn="ctr" eaLnBrk="1" hangingPunct="1">
              <a:spcBef>
                <a:spcPct val="0"/>
              </a:spcBef>
              <a:buFontTx/>
              <a:buNone/>
            </a:pPr>
            <a:r>
              <a:rPr lang="es-ES_tradnl" altLang="ca-ES" sz="1050" dirty="0" smtClean="0"/>
              <a:t>Poor general</a:t>
            </a:r>
          </a:p>
          <a:p>
            <a:pPr algn="ctr" eaLnBrk="1" hangingPunct="1">
              <a:spcBef>
                <a:spcPct val="0"/>
              </a:spcBef>
              <a:buFontTx/>
              <a:buNone/>
            </a:pPr>
            <a:r>
              <a:rPr lang="es-ES_tradnl" altLang="ca-ES" sz="1050" dirty="0" err="1" smtClean="0"/>
              <a:t>health</a:t>
            </a:r>
            <a:endParaRPr lang="es-ES_tradnl" altLang="ca-ES" sz="1050" dirty="0"/>
          </a:p>
        </p:txBody>
      </p:sp>
      <p:sp>
        <p:nvSpPr>
          <p:cNvPr id="46085" name="Text Box 5"/>
          <p:cNvSpPr txBox="1">
            <a:spLocks noChangeArrowheads="1"/>
          </p:cNvSpPr>
          <p:nvPr/>
        </p:nvSpPr>
        <p:spPr bwMode="auto">
          <a:xfrm>
            <a:off x="2918583" y="5317971"/>
            <a:ext cx="1225015" cy="496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25000"/>
              </a:lnSpc>
              <a:spcBef>
                <a:spcPct val="20000"/>
              </a:spcBef>
              <a:buChar char="•"/>
              <a:defRPr sz="2400">
                <a:solidFill>
                  <a:srgbClr val="000099"/>
                </a:solidFill>
                <a:latin typeface="Verdana" pitchFamily="34" charset="0"/>
              </a:defRPr>
            </a:lvl1pPr>
            <a:lvl2pPr marL="742950" indent="-285750" eaLnBrk="0" hangingPunct="0">
              <a:lnSpc>
                <a:spcPct val="125000"/>
              </a:lnSpc>
              <a:spcBef>
                <a:spcPct val="20000"/>
              </a:spcBef>
              <a:buChar char="–"/>
              <a:defRPr sz="2000">
                <a:solidFill>
                  <a:srgbClr val="003399"/>
                </a:solidFill>
                <a:latin typeface="Verdana" pitchFamily="34" charset="0"/>
              </a:defRPr>
            </a:lvl2pPr>
            <a:lvl3pPr marL="1143000" indent="-228600" eaLnBrk="0" hangingPunct="0">
              <a:lnSpc>
                <a:spcPct val="125000"/>
              </a:lnSpc>
              <a:spcBef>
                <a:spcPct val="20000"/>
              </a:spcBef>
              <a:buChar char="•"/>
              <a:defRPr>
                <a:solidFill>
                  <a:srgbClr val="003399"/>
                </a:solidFill>
                <a:latin typeface="Verdana" pitchFamily="34" charset="0"/>
              </a:defRPr>
            </a:lvl3pPr>
            <a:lvl4pPr marL="1600200" indent="-228600" eaLnBrk="0" hangingPunct="0">
              <a:lnSpc>
                <a:spcPct val="125000"/>
              </a:lnSpc>
              <a:spcBef>
                <a:spcPct val="20000"/>
              </a:spcBef>
              <a:buChar char="–"/>
              <a:defRPr sz="1600">
                <a:solidFill>
                  <a:srgbClr val="003399"/>
                </a:solidFill>
                <a:latin typeface="Verdana" pitchFamily="34" charset="0"/>
              </a:defRPr>
            </a:lvl4pPr>
            <a:lvl5pPr marL="2057400" indent="-228600" eaLnBrk="0" hangingPunct="0">
              <a:lnSpc>
                <a:spcPct val="125000"/>
              </a:lnSpc>
              <a:spcBef>
                <a:spcPct val="20000"/>
              </a:spcBef>
              <a:buChar char="»"/>
              <a:defRPr sz="1600">
                <a:solidFill>
                  <a:srgbClr val="003399"/>
                </a:solidFill>
                <a:latin typeface="Verdana" pitchFamily="34" charset="0"/>
              </a:defRPr>
            </a:lvl5pPr>
            <a:lvl6pPr marL="2514600" indent="-228600" eaLnBrk="0" fontAlgn="base" hangingPunct="0">
              <a:lnSpc>
                <a:spcPct val="125000"/>
              </a:lnSpc>
              <a:spcBef>
                <a:spcPct val="20000"/>
              </a:spcBef>
              <a:spcAft>
                <a:spcPct val="0"/>
              </a:spcAft>
              <a:buChar char="»"/>
              <a:defRPr sz="1600">
                <a:solidFill>
                  <a:srgbClr val="003399"/>
                </a:solidFill>
                <a:latin typeface="Verdana" pitchFamily="34" charset="0"/>
              </a:defRPr>
            </a:lvl6pPr>
            <a:lvl7pPr marL="2971800" indent="-228600" eaLnBrk="0" fontAlgn="base" hangingPunct="0">
              <a:lnSpc>
                <a:spcPct val="125000"/>
              </a:lnSpc>
              <a:spcBef>
                <a:spcPct val="20000"/>
              </a:spcBef>
              <a:spcAft>
                <a:spcPct val="0"/>
              </a:spcAft>
              <a:buChar char="»"/>
              <a:defRPr sz="1600">
                <a:solidFill>
                  <a:srgbClr val="003399"/>
                </a:solidFill>
                <a:latin typeface="Verdana" pitchFamily="34" charset="0"/>
              </a:defRPr>
            </a:lvl7pPr>
            <a:lvl8pPr marL="3429000" indent="-228600" eaLnBrk="0" fontAlgn="base" hangingPunct="0">
              <a:lnSpc>
                <a:spcPct val="125000"/>
              </a:lnSpc>
              <a:spcBef>
                <a:spcPct val="20000"/>
              </a:spcBef>
              <a:spcAft>
                <a:spcPct val="0"/>
              </a:spcAft>
              <a:buChar char="»"/>
              <a:defRPr sz="1600">
                <a:solidFill>
                  <a:srgbClr val="003399"/>
                </a:solidFill>
                <a:latin typeface="Verdana" pitchFamily="34" charset="0"/>
              </a:defRPr>
            </a:lvl8pPr>
            <a:lvl9pPr marL="3886200" indent="-228600" eaLnBrk="0" fontAlgn="base" hangingPunct="0">
              <a:lnSpc>
                <a:spcPct val="125000"/>
              </a:lnSpc>
              <a:spcBef>
                <a:spcPct val="20000"/>
              </a:spcBef>
              <a:spcAft>
                <a:spcPct val="0"/>
              </a:spcAft>
              <a:buChar char="»"/>
              <a:defRPr sz="1600">
                <a:solidFill>
                  <a:srgbClr val="003399"/>
                </a:solidFill>
                <a:latin typeface="Verdana" pitchFamily="34" charset="0"/>
              </a:defRPr>
            </a:lvl9pPr>
          </a:lstStyle>
          <a:p>
            <a:pPr algn="ctr" eaLnBrk="1" hangingPunct="1">
              <a:spcBef>
                <a:spcPct val="0"/>
              </a:spcBef>
              <a:buFontTx/>
              <a:buNone/>
            </a:pPr>
            <a:r>
              <a:rPr lang="es-ES_tradnl" altLang="ca-ES" sz="1050" dirty="0" smtClean="0"/>
              <a:t>Long-standing</a:t>
            </a:r>
          </a:p>
          <a:p>
            <a:pPr algn="ctr" eaLnBrk="1" hangingPunct="1">
              <a:spcBef>
                <a:spcPct val="0"/>
              </a:spcBef>
              <a:buFontTx/>
              <a:buNone/>
            </a:pPr>
            <a:r>
              <a:rPr lang="es-ES_tradnl" altLang="ca-ES" sz="1050" dirty="0" err="1" smtClean="0"/>
              <a:t>Limiting</a:t>
            </a:r>
            <a:r>
              <a:rPr lang="es-ES_tradnl" altLang="ca-ES" sz="1050" dirty="0" smtClean="0"/>
              <a:t> </a:t>
            </a:r>
            <a:r>
              <a:rPr lang="es-ES_tradnl" altLang="ca-ES" sz="1050" dirty="0" err="1" smtClean="0"/>
              <a:t>illness</a:t>
            </a:r>
            <a:endParaRPr lang="es-ES_tradnl" altLang="ca-ES" sz="1050" dirty="0"/>
          </a:p>
        </p:txBody>
      </p:sp>
      <p:sp>
        <p:nvSpPr>
          <p:cNvPr id="46086" name="Text Box 6"/>
          <p:cNvSpPr txBox="1">
            <a:spLocks noChangeArrowheads="1"/>
          </p:cNvSpPr>
          <p:nvPr/>
        </p:nvSpPr>
        <p:spPr bwMode="auto">
          <a:xfrm>
            <a:off x="4694352" y="5317971"/>
            <a:ext cx="1358065" cy="496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25000"/>
              </a:lnSpc>
              <a:spcBef>
                <a:spcPct val="20000"/>
              </a:spcBef>
              <a:buChar char="•"/>
              <a:defRPr sz="2400">
                <a:solidFill>
                  <a:srgbClr val="000099"/>
                </a:solidFill>
                <a:latin typeface="Verdana" pitchFamily="34" charset="0"/>
              </a:defRPr>
            </a:lvl1pPr>
            <a:lvl2pPr marL="742950" indent="-285750" eaLnBrk="0" hangingPunct="0">
              <a:lnSpc>
                <a:spcPct val="125000"/>
              </a:lnSpc>
              <a:spcBef>
                <a:spcPct val="20000"/>
              </a:spcBef>
              <a:buChar char="–"/>
              <a:defRPr sz="2000">
                <a:solidFill>
                  <a:srgbClr val="003399"/>
                </a:solidFill>
                <a:latin typeface="Verdana" pitchFamily="34" charset="0"/>
              </a:defRPr>
            </a:lvl2pPr>
            <a:lvl3pPr marL="1143000" indent="-228600" eaLnBrk="0" hangingPunct="0">
              <a:lnSpc>
                <a:spcPct val="125000"/>
              </a:lnSpc>
              <a:spcBef>
                <a:spcPct val="20000"/>
              </a:spcBef>
              <a:buChar char="•"/>
              <a:defRPr>
                <a:solidFill>
                  <a:srgbClr val="003399"/>
                </a:solidFill>
                <a:latin typeface="Verdana" pitchFamily="34" charset="0"/>
              </a:defRPr>
            </a:lvl3pPr>
            <a:lvl4pPr marL="1600200" indent="-228600" eaLnBrk="0" hangingPunct="0">
              <a:lnSpc>
                <a:spcPct val="125000"/>
              </a:lnSpc>
              <a:spcBef>
                <a:spcPct val="20000"/>
              </a:spcBef>
              <a:buChar char="–"/>
              <a:defRPr sz="1600">
                <a:solidFill>
                  <a:srgbClr val="003399"/>
                </a:solidFill>
                <a:latin typeface="Verdana" pitchFamily="34" charset="0"/>
              </a:defRPr>
            </a:lvl4pPr>
            <a:lvl5pPr marL="2057400" indent="-228600" eaLnBrk="0" hangingPunct="0">
              <a:lnSpc>
                <a:spcPct val="125000"/>
              </a:lnSpc>
              <a:spcBef>
                <a:spcPct val="20000"/>
              </a:spcBef>
              <a:buChar char="»"/>
              <a:defRPr sz="1600">
                <a:solidFill>
                  <a:srgbClr val="003399"/>
                </a:solidFill>
                <a:latin typeface="Verdana" pitchFamily="34" charset="0"/>
              </a:defRPr>
            </a:lvl5pPr>
            <a:lvl6pPr marL="2514600" indent="-228600" eaLnBrk="0" fontAlgn="base" hangingPunct="0">
              <a:lnSpc>
                <a:spcPct val="125000"/>
              </a:lnSpc>
              <a:spcBef>
                <a:spcPct val="20000"/>
              </a:spcBef>
              <a:spcAft>
                <a:spcPct val="0"/>
              </a:spcAft>
              <a:buChar char="»"/>
              <a:defRPr sz="1600">
                <a:solidFill>
                  <a:srgbClr val="003399"/>
                </a:solidFill>
                <a:latin typeface="Verdana" pitchFamily="34" charset="0"/>
              </a:defRPr>
            </a:lvl6pPr>
            <a:lvl7pPr marL="2971800" indent="-228600" eaLnBrk="0" fontAlgn="base" hangingPunct="0">
              <a:lnSpc>
                <a:spcPct val="125000"/>
              </a:lnSpc>
              <a:spcBef>
                <a:spcPct val="20000"/>
              </a:spcBef>
              <a:spcAft>
                <a:spcPct val="0"/>
              </a:spcAft>
              <a:buChar char="»"/>
              <a:defRPr sz="1600">
                <a:solidFill>
                  <a:srgbClr val="003399"/>
                </a:solidFill>
                <a:latin typeface="Verdana" pitchFamily="34" charset="0"/>
              </a:defRPr>
            </a:lvl7pPr>
            <a:lvl8pPr marL="3429000" indent="-228600" eaLnBrk="0" fontAlgn="base" hangingPunct="0">
              <a:lnSpc>
                <a:spcPct val="125000"/>
              </a:lnSpc>
              <a:spcBef>
                <a:spcPct val="20000"/>
              </a:spcBef>
              <a:spcAft>
                <a:spcPct val="0"/>
              </a:spcAft>
              <a:buChar char="»"/>
              <a:defRPr sz="1600">
                <a:solidFill>
                  <a:srgbClr val="003399"/>
                </a:solidFill>
                <a:latin typeface="Verdana" pitchFamily="34" charset="0"/>
              </a:defRPr>
            </a:lvl8pPr>
            <a:lvl9pPr marL="3886200" indent="-228600" eaLnBrk="0" fontAlgn="base" hangingPunct="0">
              <a:lnSpc>
                <a:spcPct val="125000"/>
              </a:lnSpc>
              <a:spcBef>
                <a:spcPct val="20000"/>
              </a:spcBef>
              <a:spcAft>
                <a:spcPct val="0"/>
              </a:spcAft>
              <a:buChar char="»"/>
              <a:defRPr sz="1600">
                <a:solidFill>
                  <a:srgbClr val="003399"/>
                </a:solidFill>
                <a:latin typeface="Verdana" pitchFamily="34" charset="0"/>
              </a:defRPr>
            </a:lvl9pPr>
          </a:lstStyle>
          <a:p>
            <a:pPr algn="ctr" eaLnBrk="1" hangingPunct="1">
              <a:spcBef>
                <a:spcPct val="0"/>
              </a:spcBef>
              <a:buFontTx/>
              <a:buNone/>
            </a:pPr>
            <a:r>
              <a:rPr lang="es-ES_tradnl" altLang="ca-ES" sz="1050" dirty="0" smtClean="0"/>
              <a:t>At </a:t>
            </a:r>
            <a:r>
              <a:rPr lang="es-ES_tradnl" altLang="ca-ES" sz="1050" dirty="0" err="1" smtClean="0"/>
              <a:t>least</a:t>
            </a:r>
            <a:r>
              <a:rPr lang="es-ES_tradnl" altLang="ca-ES" sz="1050" dirty="0" smtClean="0"/>
              <a:t> </a:t>
            </a:r>
            <a:r>
              <a:rPr lang="es-ES_tradnl" altLang="ca-ES" sz="1050" dirty="0" err="1" smtClean="0"/>
              <a:t>one</a:t>
            </a:r>
            <a:endParaRPr lang="es-ES_tradnl" altLang="ca-ES" sz="1050" dirty="0" smtClean="0"/>
          </a:p>
          <a:p>
            <a:pPr algn="ctr" eaLnBrk="1" hangingPunct="1">
              <a:spcBef>
                <a:spcPct val="0"/>
              </a:spcBef>
              <a:buFontTx/>
              <a:buNone/>
            </a:pPr>
            <a:r>
              <a:rPr lang="es-ES_tradnl" altLang="ca-ES" sz="1050" dirty="0" err="1" smtClean="0"/>
              <a:t>Chronic</a:t>
            </a:r>
            <a:r>
              <a:rPr lang="es-ES_tradnl" altLang="ca-ES" sz="1050" dirty="0" smtClean="0"/>
              <a:t> </a:t>
            </a:r>
            <a:r>
              <a:rPr lang="es-ES_tradnl" altLang="ca-ES" sz="1050" dirty="0" err="1" smtClean="0"/>
              <a:t>condition</a:t>
            </a:r>
            <a:endParaRPr lang="es-ES_tradnl" altLang="ca-ES" sz="1050" dirty="0"/>
          </a:p>
        </p:txBody>
      </p:sp>
      <p:sp>
        <p:nvSpPr>
          <p:cNvPr id="46087" name="Text Box 7"/>
          <p:cNvSpPr txBox="1">
            <a:spLocks noChangeArrowheads="1"/>
          </p:cNvSpPr>
          <p:nvPr/>
        </p:nvSpPr>
        <p:spPr bwMode="auto">
          <a:xfrm>
            <a:off x="980768" y="2041371"/>
            <a:ext cx="505267"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25000"/>
              </a:lnSpc>
              <a:spcBef>
                <a:spcPct val="20000"/>
              </a:spcBef>
              <a:buChar char="•"/>
              <a:defRPr sz="2400">
                <a:solidFill>
                  <a:srgbClr val="000099"/>
                </a:solidFill>
                <a:latin typeface="Verdana" pitchFamily="34" charset="0"/>
              </a:defRPr>
            </a:lvl1pPr>
            <a:lvl2pPr marL="742950" indent="-285750" eaLnBrk="0" hangingPunct="0">
              <a:lnSpc>
                <a:spcPct val="125000"/>
              </a:lnSpc>
              <a:spcBef>
                <a:spcPct val="20000"/>
              </a:spcBef>
              <a:buChar char="–"/>
              <a:defRPr sz="2000">
                <a:solidFill>
                  <a:srgbClr val="003399"/>
                </a:solidFill>
                <a:latin typeface="Verdana" pitchFamily="34" charset="0"/>
              </a:defRPr>
            </a:lvl2pPr>
            <a:lvl3pPr marL="1143000" indent="-228600" eaLnBrk="0" hangingPunct="0">
              <a:lnSpc>
                <a:spcPct val="125000"/>
              </a:lnSpc>
              <a:spcBef>
                <a:spcPct val="20000"/>
              </a:spcBef>
              <a:buChar char="•"/>
              <a:defRPr>
                <a:solidFill>
                  <a:srgbClr val="003399"/>
                </a:solidFill>
                <a:latin typeface="Verdana" pitchFamily="34" charset="0"/>
              </a:defRPr>
            </a:lvl3pPr>
            <a:lvl4pPr marL="1600200" indent="-228600" eaLnBrk="0" hangingPunct="0">
              <a:lnSpc>
                <a:spcPct val="125000"/>
              </a:lnSpc>
              <a:spcBef>
                <a:spcPct val="20000"/>
              </a:spcBef>
              <a:buChar char="–"/>
              <a:defRPr sz="1600">
                <a:solidFill>
                  <a:srgbClr val="003399"/>
                </a:solidFill>
                <a:latin typeface="Verdana" pitchFamily="34" charset="0"/>
              </a:defRPr>
            </a:lvl4pPr>
            <a:lvl5pPr marL="2057400" indent="-228600" eaLnBrk="0" hangingPunct="0">
              <a:lnSpc>
                <a:spcPct val="125000"/>
              </a:lnSpc>
              <a:spcBef>
                <a:spcPct val="20000"/>
              </a:spcBef>
              <a:buChar char="»"/>
              <a:defRPr sz="1600">
                <a:solidFill>
                  <a:srgbClr val="003399"/>
                </a:solidFill>
                <a:latin typeface="Verdana" pitchFamily="34" charset="0"/>
              </a:defRPr>
            </a:lvl5pPr>
            <a:lvl6pPr marL="2514600" indent="-228600" eaLnBrk="0" fontAlgn="base" hangingPunct="0">
              <a:lnSpc>
                <a:spcPct val="125000"/>
              </a:lnSpc>
              <a:spcBef>
                <a:spcPct val="20000"/>
              </a:spcBef>
              <a:spcAft>
                <a:spcPct val="0"/>
              </a:spcAft>
              <a:buChar char="»"/>
              <a:defRPr sz="1600">
                <a:solidFill>
                  <a:srgbClr val="003399"/>
                </a:solidFill>
                <a:latin typeface="Verdana" pitchFamily="34" charset="0"/>
              </a:defRPr>
            </a:lvl6pPr>
            <a:lvl7pPr marL="2971800" indent="-228600" eaLnBrk="0" fontAlgn="base" hangingPunct="0">
              <a:lnSpc>
                <a:spcPct val="125000"/>
              </a:lnSpc>
              <a:spcBef>
                <a:spcPct val="20000"/>
              </a:spcBef>
              <a:spcAft>
                <a:spcPct val="0"/>
              </a:spcAft>
              <a:buChar char="»"/>
              <a:defRPr sz="1600">
                <a:solidFill>
                  <a:srgbClr val="003399"/>
                </a:solidFill>
                <a:latin typeface="Verdana" pitchFamily="34" charset="0"/>
              </a:defRPr>
            </a:lvl7pPr>
            <a:lvl8pPr marL="3429000" indent="-228600" eaLnBrk="0" fontAlgn="base" hangingPunct="0">
              <a:lnSpc>
                <a:spcPct val="125000"/>
              </a:lnSpc>
              <a:spcBef>
                <a:spcPct val="20000"/>
              </a:spcBef>
              <a:spcAft>
                <a:spcPct val="0"/>
              </a:spcAft>
              <a:buChar char="»"/>
              <a:defRPr sz="1600">
                <a:solidFill>
                  <a:srgbClr val="003399"/>
                </a:solidFill>
                <a:latin typeface="Verdana" pitchFamily="34" charset="0"/>
              </a:defRPr>
            </a:lvl8pPr>
            <a:lvl9pPr marL="3886200" indent="-228600" eaLnBrk="0" fontAlgn="base" hangingPunct="0">
              <a:lnSpc>
                <a:spcPct val="125000"/>
              </a:lnSpc>
              <a:spcBef>
                <a:spcPct val="20000"/>
              </a:spcBef>
              <a:spcAft>
                <a:spcPct val="0"/>
              </a:spcAft>
              <a:buChar char="»"/>
              <a:defRPr sz="1600">
                <a:solidFill>
                  <a:srgbClr val="003399"/>
                </a:solidFill>
                <a:latin typeface="Verdana" pitchFamily="34" charset="0"/>
              </a:defRPr>
            </a:lvl9pPr>
          </a:lstStyle>
          <a:p>
            <a:pPr eaLnBrk="1" hangingPunct="1">
              <a:spcBef>
                <a:spcPct val="0"/>
              </a:spcBef>
              <a:buFontTx/>
              <a:buNone/>
            </a:pPr>
            <a:r>
              <a:rPr lang="es-ES_tradnl" altLang="ca-ES" sz="1200" dirty="0" err="1" smtClean="0"/>
              <a:t>Risk</a:t>
            </a:r>
            <a:endParaRPr lang="es-ES_tradnl" altLang="ca-ES" sz="1200" dirty="0"/>
          </a:p>
        </p:txBody>
      </p:sp>
      <p:sp>
        <p:nvSpPr>
          <p:cNvPr id="46088" name="Text Box 8"/>
          <p:cNvSpPr txBox="1">
            <a:spLocks noChangeArrowheads="1"/>
          </p:cNvSpPr>
          <p:nvPr/>
        </p:nvSpPr>
        <p:spPr bwMode="auto">
          <a:xfrm>
            <a:off x="6728333" y="5317971"/>
            <a:ext cx="1276311" cy="294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25000"/>
              </a:lnSpc>
              <a:spcBef>
                <a:spcPct val="20000"/>
              </a:spcBef>
              <a:buChar char="•"/>
              <a:defRPr sz="2400">
                <a:solidFill>
                  <a:srgbClr val="000099"/>
                </a:solidFill>
                <a:latin typeface="Verdana" pitchFamily="34" charset="0"/>
              </a:defRPr>
            </a:lvl1pPr>
            <a:lvl2pPr marL="742950" indent="-285750" eaLnBrk="0" hangingPunct="0">
              <a:lnSpc>
                <a:spcPct val="125000"/>
              </a:lnSpc>
              <a:spcBef>
                <a:spcPct val="20000"/>
              </a:spcBef>
              <a:buChar char="–"/>
              <a:defRPr sz="2000">
                <a:solidFill>
                  <a:srgbClr val="003399"/>
                </a:solidFill>
                <a:latin typeface="Verdana" pitchFamily="34" charset="0"/>
              </a:defRPr>
            </a:lvl2pPr>
            <a:lvl3pPr marL="1143000" indent="-228600" eaLnBrk="0" hangingPunct="0">
              <a:lnSpc>
                <a:spcPct val="125000"/>
              </a:lnSpc>
              <a:spcBef>
                <a:spcPct val="20000"/>
              </a:spcBef>
              <a:buChar char="•"/>
              <a:defRPr>
                <a:solidFill>
                  <a:srgbClr val="003399"/>
                </a:solidFill>
                <a:latin typeface="Verdana" pitchFamily="34" charset="0"/>
              </a:defRPr>
            </a:lvl3pPr>
            <a:lvl4pPr marL="1600200" indent="-228600" eaLnBrk="0" hangingPunct="0">
              <a:lnSpc>
                <a:spcPct val="125000"/>
              </a:lnSpc>
              <a:spcBef>
                <a:spcPct val="20000"/>
              </a:spcBef>
              <a:buChar char="–"/>
              <a:defRPr sz="1600">
                <a:solidFill>
                  <a:srgbClr val="003399"/>
                </a:solidFill>
                <a:latin typeface="Verdana" pitchFamily="34" charset="0"/>
              </a:defRPr>
            </a:lvl4pPr>
            <a:lvl5pPr marL="2057400" indent="-228600" eaLnBrk="0" hangingPunct="0">
              <a:lnSpc>
                <a:spcPct val="125000"/>
              </a:lnSpc>
              <a:spcBef>
                <a:spcPct val="20000"/>
              </a:spcBef>
              <a:buChar char="»"/>
              <a:defRPr sz="1600">
                <a:solidFill>
                  <a:srgbClr val="003399"/>
                </a:solidFill>
                <a:latin typeface="Verdana" pitchFamily="34" charset="0"/>
              </a:defRPr>
            </a:lvl5pPr>
            <a:lvl6pPr marL="2514600" indent="-228600" eaLnBrk="0" fontAlgn="base" hangingPunct="0">
              <a:lnSpc>
                <a:spcPct val="125000"/>
              </a:lnSpc>
              <a:spcBef>
                <a:spcPct val="20000"/>
              </a:spcBef>
              <a:spcAft>
                <a:spcPct val="0"/>
              </a:spcAft>
              <a:buChar char="»"/>
              <a:defRPr sz="1600">
                <a:solidFill>
                  <a:srgbClr val="003399"/>
                </a:solidFill>
                <a:latin typeface="Verdana" pitchFamily="34" charset="0"/>
              </a:defRPr>
            </a:lvl6pPr>
            <a:lvl7pPr marL="2971800" indent="-228600" eaLnBrk="0" fontAlgn="base" hangingPunct="0">
              <a:lnSpc>
                <a:spcPct val="125000"/>
              </a:lnSpc>
              <a:spcBef>
                <a:spcPct val="20000"/>
              </a:spcBef>
              <a:spcAft>
                <a:spcPct val="0"/>
              </a:spcAft>
              <a:buChar char="»"/>
              <a:defRPr sz="1600">
                <a:solidFill>
                  <a:srgbClr val="003399"/>
                </a:solidFill>
                <a:latin typeface="Verdana" pitchFamily="34" charset="0"/>
              </a:defRPr>
            </a:lvl7pPr>
            <a:lvl8pPr marL="3429000" indent="-228600" eaLnBrk="0" fontAlgn="base" hangingPunct="0">
              <a:lnSpc>
                <a:spcPct val="125000"/>
              </a:lnSpc>
              <a:spcBef>
                <a:spcPct val="20000"/>
              </a:spcBef>
              <a:spcAft>
                <a:spcPct val="0"/>
              </a:spcAft>
              <a:buChar char="»"/>
              <a:defRPr sz="1600">
                <a:solidFill>
                  <a:srgbClr val="003399"/>
                </a:solidFill>
                <a:latin typeface="Verdana" pitchFamily="34" charset="0"/>
              </a:defRPr>
            </a:lvl8pPr>
            <a:lvl9pPr marL="3886200" indent="-228600" eaLnBrk="0" fontAlgn="base" hangingPunct="0">
              <a:lnSpc>
                <a:spcPct val="125000"/>
              </a:lnSpc>
              <a:spcBef>
                <a:spcPct val="20000"/>
              </a:spcBef>
              <a:spcAft>
                <a:spcPct val="0"/>
              </a:spcAft>
              <a:buChar char="»"/>
              <a:defRPr sz="1600">
                <a:solidFill>
                  <a:srgbClr val="003399"/>
                </a:solidFill>
                <a:latin typeface="Verdana" pitchFamily="34" charset="0"/>
              </a:defRPr>
            </a:lvl9pPr>
          </a:lstStyle>
          <a:p>
            <a:pPr algn="ctr" eaLnBrk="1" hangingPunct="1">
              <a:spcBef>
                <a:spcPct val="0"/>
              </a:spcBef>
              <a:buFontTx/>
              <a:buNone/>
            </a:pPr>
            <a:r>
              <a:rPr lang="es-ES_tradnl" altLang="ca-ES" sz="1050" dirty="0" err="1" smtClean="0"/>
              <a:t>Sleep</a:t>
            </a:r>
            <a:r>
              <a:rPr lang="es-ES_tradnl" altLang="ca-ES" sz="1050" dirty="0" smtClean="0"/>
              <a:t> &lt; 6 </a:t>
            </a:r>
            <a:r>
              <a:rPr lang="es-ES_tradnl" altLang="ca-ES" sz="1050" dirty="0" err="1" smtClean="0"/>
              <a:t>hours</a:t>
            </a:r>
            <a:endParaRPr lang="es-ES_tradnl" altLang="ca-ES" sz="1050" dirty="0"/>
          </a:p>
        </p:txBody>
      </p:sp>
      <p:sp>
        <p:nvSpPr>
          <p:cNvPr id="46089" name="Text Box 9"/>
          <p:cNvSpPr txBox="1">
            <a:spLocks noChangeArrowheads="1"/>
          </p:cNvSpPr>
          <p:nvPr/>
        </p:nvSpPr>
        <p:spPr bwMode="auto">
          <a:xfrm>
            <a:off x="1590368" y="4479771"/>
            <a:ext cx="274434"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25000"/>
              </a:lnSpc>
              <a:spcBef>
                <a:spcPct val="20000"/>
              </a:spcBef>
              <a:buChar char="•"/>
              <a:defRPr sz="2400">
                <a:solidFill>
                  <a:srgbClr val="000099"/>
                </a:solidFill>
                <a:latin typeface="Verdana" pitchFamily="34" charset="0"/>
              </a:defRPr>
            </a:lvl1pPr>
            <a:lvl2pPr marL="742950" indent="-285750" eaLnBrk="0" hangingPunct="0">
              <a:lnSpc>
                <a:spcPct val="125000"/>
              </a:lnSpc>
              <a:spcBef>
                <a:spcPct val="20000"/>
              </a:spcBef>
              <a:buChar char="–"/>
              <a:defRPr sz="2000">
                <a:solidFill>
                  <a:srgbClr val="003399"/>
                </a:solidFill>
                <a:latin typeface="Verdana" pitchFamily="34" charset="0"/>
              </a:defRPr>
            </a:lvl2pPr>
            <a:lvl3pPr marL="1143000" indent="-228600" eaLnBrk="0" hangingPunct="0">
              <a:lnSpc>
                <a:spcPct val="125000"/>
              </a:lnSpc>
              <a:spcBef>
                <a:spcPct val="20000"/>
              </a:spcBef>
              <a:buChar char="•"/>
              <a:defRPr>
                <a:solidFill>
                  <a:srgbClr val="003399"/>
                </a:solidFill>
                <a:latin typeface="Verdana" pitchFamily="34" charset="0"/>
              </a:defRPr>
            </a:lvl3pPr>
            <a:lvl4pPr marL="1600200" indent="-228600" eaLnBrk="0" hangingPunct="0">
              <a:lnSpc>
                <a:spcPct val="125000"/>
              </a:lnSpc>
              <a:spcBef>
                <a:spcPct val="20000"/>
              </a:spcBef>
              <a:buChar char="–"/>
              <a:defRPr sz="1600">
                <a:solidFill>
                  <a:srgbClr val="003399"/>
                </a:solidFill>
                <a:latin typeface="Verdana" pitchFamily="34" charset="0"/>
              </a:defRPr>
            </a:lvl4pPr>
            <a:lvl5pPr marL="2057400" indent="-228600" eaLnBrk="0" hangingPunct="0">
              <a:lnSpc>
                <a:spcPct val="125000"/>
              </a:lnSpc>
              <a:spcBef>
                <a:spcPct val="20000"/>
              </a:spcBef>
              <a:buChar char="»"/>
              <a:defRPr sz="1600">
                <a:solidFill>
                  <a:srgbClr val="003399"/>
                </a:solidFill>
                <a:latin typeface="Verdana" pitchFamily="34" charset="0"/>
              </a:defRPr>
            </a:lvl5pPr>
            <a:lvl6pPr marL="2514600" indent="-228600" eaLnBrk="0" fontAlgn="base" hangingPunct="0">
              <a:lnSpc>
                <a:spcPct val="125000"/>
              </a:lnSpc>
              <a:spcBef>
                <a:spcPct val="20000"/>
              </a:spcBef>
              <a:spcAft>
                <a:spcPct val="0"/>
              </a:spcAft>
              <a:buChar char="»"/>
              <a:defRPr sz="1600">
                <a:solidFill>
                  <a:srgbClr val="003399"/>
                </a:solidFill>
                <a:latin typeface="Verdana" pitchFamily="34" charset="0"/>
              </a:defRPr>
            </a:lvl6pPr>
            <a:lvl7pPr marL="2971800" indent="-228600" eaLnBrk="0" fontAlgn="base" hangingPunct="0">
              <a:lnSpc>
                <a:spcPct val="125000"/>
              </a:lnSpc>
              <a:spcBef>
                <a:spcPct val="20000"/>
              </a:spcBef>
              <a:spcAft>
                <a:spcPct val="0"/>
              </a:spcAft>
              <a:buChar char="»"/>
              <a:defRPr sz="1600">
                <a:solidFill>
                  <a:srgbClr val="003399"/>
                </a:solidFill>
                <a:latin typeface="Verdana" pitchFamily="34" charset="0"/>
              </a:defRPr>
            </a:lvl7pPr>
            <a:lvl8pPr marL="3429000" indent="-228600" eaLnBrk="0" fontAlgn="base" hangingPunct="0">
              <a:lnSpc>
                <a:spcPct val="125000"/>
              </a:lnSpc>
              <a:spcBef>
                <a:spcPct val="20000"/>
              </a:spcBef>
              <a:spcAft>
                <a:spcPct val="0"/>
              </a:spcAft>
              <a:buChar char="»"/>
              <a:defRPr sz="1600">
                <a:solidFill>
                  <a:srgbClr val="003399"/>
                </a:solidFill>
                <a:latin typeface="Verdana" pitchFamily="34" charset="0"/>
              </a:defRPr>
            </a:lvl8pPr>
            <a:lvl9pPr marL="3886200" indent="-228600" eaLnBrk="0" fontAlgn="base" hangingPunct="0">
              <a:lnSpc>
                <a:spcPct val="125000"/>
              </a:lnSpc>
              <a:spcBef>
                <a:spcPct val="20000"/>
              </a:spcBef>
              <a:spcAft>
                <a:spcPct val="0"/>
              </a:spcAft>
              <a:buChar char="»"/>
              <a:defRPr sz="1600">
                <a:solidFill>
                  <a:srgbClr val="003399"/>
                </a:solidFill>
                <a:latin typeface="Verdana" pitchFamily="34" charset="0"/>
              </a:defRPr>
            </a:lvl9pPr>
          </a:lstStyle>
          <a:p>
            <a:pPr eaLnBrk="1" hangingPunct="1">
              <a:spcBef>
                <a:spcPct val="0"/>
              </a:spcBef>
              <a:buFontTx/>
              <a:buNone/>
            </a:pPr>
            <a:r>
              <a:rPr lang="es-ES_tradnl" altLang="ca-ES" sz="1400">
                <a:latin typeface="Times New Roman" charset="0"/>
              </a:rPr>
              <a:t>3</a:t>
            </a:r>
          </a:p>
        </p:txBody>
      </p:sp>
      <p:sp>
        <p:nvSpPr>
          <p:cNvPr id="46090" name="Text Box 10"/>
          <p:cNvSpPr txBox="1">
            <a:spLocks noChangeArrowheads="1"/>
          </p:cNvSpPr>
          <p:nvPr/>
        </p:nvSpPr>
        <p:spPr bwMode="auto">
          <a:xfrm>
            <a:off x="2047568" y="3793971"/>
            <a:ext cx="274434"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25000"/>
              </a:lnSpc>
              <a:spcBef>
                <a:spcPct val="20000"/>
              </a:spcBef>
              <a:buChar char="•"/>
              <a:defRPr sz="2400">
                <a:solidFill>
                  <a:srgbClr val="000099"/>
                </a:solidFill>
                <a:latin typeface="Verdana" pitchFamily="34" charset="0"/>
              </a:defRPr>
            </a:lvl1pPr>
            <a:lvl2pPr marL="742950" indent="-285750" eaLnBrk="0" hangingPunct="0">
              <a:lnSpc>
                <a:spcPct val="125000"/>
              </a:lnSpc>
              <a:spcBef>
                <a:spcPct val="20000"/>
              </a:spcBef>
              <a:buChar char="–"/>
              <a:defRPr sz="2000">
                <a:solidFill>
                  <a:srgbClr val="003399"/>
                </a:solidFill>
                <a:latin typeface="Verdana" pitchFamily="34" charset="0"/>
              </a:defRPr>
            </a:lvl2pPr>
            <a:lvl3pPr marL="1143000" indent="-228600" eaLnBrk="0" hangingPunct="0">
              <a:lnSpc>
                <a:spcPct val="125000"/>
              </a:lnSpc>
              <a:spcBef>
                <a:spcPct val="20000"/>
              </a:spcBef>
              <a:buChar char="•"/>
              <a:defRPr>
                <a:solidFill>
                  <a:srgbClr val="003399"/>
                </a:solidFill>
                <a:latin typeface="Verdana" pitchFamily="34" charset="0"/>
              </a:defRPr>
            </a:lvl3pPr>
            <a:lvl4pPr marL="1600200" indent="-228600" eaLnBrk="0" hangingPunct="0">
              <a:lnSpc>
                <a:spcPct val="125000"/>
              </a:lnSpc>
              <a:spcBef>
                <a:spcPct val="20000"/>
              </a:spcBef>
              <a:buChar char="–"/>
              <a:defRPr sz="1600">
                <a:solidFill>
                  <a:srgbClr val="003399"/>
                </a:solidFill>
                <a:latin typeface="Verdana" pitchFamily="34" charset="0"/>
              </a:defRPr>
            </a:lvl4pPr>
            <a:lvl5pPr marL="2057400" indent="-228600" eaLnBrk="0" hangingPunct="0">
              <a:lnSpc>
                <a:spcPct val="125000"/>
              </a:lnSpc>
              <a:spcBef>
                <a:spcPct val="20000"/>
              </a:spcBef>
              <a:buChar char="»"/>
              <a:defRPr sz="1600">
                <a:solidFill>
                  <a:srgbClr val="003399"/>
                </a:solidFill>
                <a:latin typeface="Verdana" pitchFamily="34" charset="0"/>
              </a:defRPr>
            </a:lvl5pPr>
            <a:lvl6pPr marL="2514600" indent="-228600" eaLnBrk="0" fontAlgn="base" hangingPunct="0">
              <a:lnSpc>
                <a:spcPct val="125000"/>
              </a:lnSpc>
              <a:spcBef>
                <a:spcPct val="20000"/>
              </a:spcBef>
              <a:spcAft>
                <a:spcPct val="0"/>
              </a:spcAft>
              <a:buChar char="»"/>
              <a:defRPr sz="1600">
                <a:solidFill>
                  <a:srgbClr val="003399"/>
                </a:solidFill>
                <a:latin typeface="Verdana" pitchFamily="34" charset="0"/>
              </a:defRPr>
            </a:lvl6pPr>
            <a:lvl7pPr marL="2971800" indent="-228600" eaLnBrk="0" fontAlgn="base" hangingPunct="0">
              <a:lnSpc>
                <a:spcPct val="125000"/>
              </a:lnSpc>
              <a:spcBef>
                <a:spcPct val="20000"/>
              </a:spcBef>
              <a:spcAft>
                <a:spcPct val="0"/>
              </a:spcAft>
              <a:buChar char="»"/>
              <a:defRPr sz="1600">
                <a:solidFill>
                  <a:srgbClr val="003399"/>
                </a:solidFill>
                <a:latin typeface="Verdana" pitchFamily="34" charset="0"/>
              </a:defRPr>
            </a:lvl7pPr>
            <a:lvl8pPr marL="3429000" indent="-228600" eaLnBrk="0" fontAlgn="base" hangingPunct="0">
              <a:lnSpc>
                <a:spcPct val="125000"/>
              </a:lnSpc>
              <a:spcBef>
                <a:spcPct val="20000"/>
              </a:spcBef>
              <a:spcAft>
                <a:spcPct val="0"/>
              </a:spcAft>
              <a:buChar char="»"/>
              <a:defRPr sz="1600">
                <a:solidFill>
                  <a:srgbClr val="003399"/>
                </a:solidFill>
                <a:latin typeface="Verdana" pitchFamily="34" charset="0"/>
              </a:defRPr>
            </a:lvl8pPr>
            <a:lvl9pPr marL="3886200" indent="-228600" eaLnBrk="0" fontAlgn="base" hangingPunct="0">
              <a:lnSpc>
                <a:spcPct val="125000"/>
              </a:lnSpc>
              <a:spcBef>
                <a:spcPct val="20000"/>
              </a:spcBef>
              <a:spcAft>
                <a:spcPct val="0"/>
              </a:spcAft>
              <a:buChar char="»"/>
              <a:defRPr sz="1600">
                <a:solidFill>
                  <a:srgbClr val="003399"/>
                </a:solidFill>
                <a:latin typeface="Verdana" pitchFamily="34" charset="0"/>
              </a:defRPr>
            </a:lvl9pPr>
          </a:lstStyle>
          <a:p>
            <a:pPr eaLnBrk="1" hangingPunct="1">
              <a:spcBef>
                <a:spcPct val="0"/>
              </a:spcBef>
              <a:buFontTx/>
              <a:buNone/>
            </a:pPr>
            <a:r>
              <a:rPr lang="es-ES_tradnl" altLang="ca-ES" sz="1400">
                <a:latin typeface="Times New Roman" charset="0"/>
              </a:rPr>
              <a:t>4</a:t>
            </a:r>
          </a:p>
        </p:txBody>
      </p:sp>
      <p:sp>
        <p:nvSpPr>
          <p:cNvPr id="46091" name="Text Box 11"/>
          <p:cNvSpPr txBox="1">
            <a:spLocks noChangeArrowheads="1"/>
          </p:cNvSpPr>
          <p:nvPr/>
        </p:nvSpPr>
        <p:spPr bwMode="auto">
          <a:xfrm>
            <a:off x="2352368" y="2955771"/>
            <a:ext cx="970137"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25000"/>
              </a:lnSpc>
              <a:spcBef>
                <a:spcPct val="20000"/>
              </a:spcBef>
              <a:buChar char="•"/>
              <a:defRPr sz="2400">
                <a:solidFill>
                  <a:srgbClr val="000099"/>
                </a:solidFill>
                <a:latin typeface="Verdana" pitchFamily="34" charset="0"/>
              </a:defRPr>
            </a:lvl1pPr>
            <a:lvl2pPr marL="742950" indent="-285750" eaLnBrk="0" hangingPunct="0">
              <a:lnSpc>
                <a:spcPct val="125000"/>
              </a:lnSpc>
              <a:spcBef>
                <a:spcPct val="20000"/>
              </a:spcBef>
              <a:buChar char="–"/>
              <a:defRPr sz="2000">
                <a:solidFill>
                  <a:srgbClr val="003399"/>
                </a:solidFill>
                <a:latin typeface="Verdana" pitchFamily="34" charset="0"/>
              </a:defRPr>
            </a:lvl2pPr>
            <a:lvl3pPr marL="1143000" indent="-228600" eaLnBrk="0" hangingPunct="0">
              <a:lnSpc>
                <a:spcPct val="125000"/>
              </a:lnSpc>
              <a:spcBef>
                <a:spcPct val="20000"/>
              </a:spcBef>
              <a:buChar char="•"/>
              <a:defRPr>
                <a:solidFill>
                  <a:srgbClr val="003399"/>
                </a:solidFill>
                <a:latin typeface="Verdana" pitchFamily="34" charset="0"/>
              </a:defRPr>
            </a:lvl3pPr>
            <a:lvl4pPr marL="1600200" indent="-228600" eaLnBrk="0" hangingPunct="0">
              <a:lnSpc>
                <a:spcPct val="125000"/>
              </a:lnSpc>
              <a:spcBef>
                <a:spcPct val="20000"/>
              </a:spcBef>
              <a:buChar char="–"/>
              <a:defRPr sz="1600">
                <a:solidFill>
                  <a:srgbClr val="003399"/>
                </a:solidFill>
                <a:latin typeface="Verdana" pitchFamily="34" charset="0"/>
              </a:defRPr>
            </a:lvl4pPr>
            <a:lvl5pPr marL="2057400" indent="-228600" eaLnBrk="0" hangingPunct="0">
              <a:lnSpc>
                <a:spcPct val="125000"/>
              </a:lnSpc>
              <a:spcBef>
                <a:spcPct val="20000"/>
              </a:spcBef>
              <a:buChar char="»"/>
              <a:defRPr sz="1600">
                <a:solidFill>
                  <a:srgbClr val="003399"/>
                </a:solidFill>
                <a:latin typeface="Verdana" pitchFamily="34" charset="0"/>
              </a:defRPr>
            </a:lvl5pPr>
            <a:lvl6pPr marL="2514600" indent="-228600" eaLnBrk="0" fontAlgn="base" hangingPunct="0">
              <a:lnSpc>
                <a:spcPct val="125000"/>
              </a:lnSpc>
              <a:spcBef>
                <a:spcPct val="20000"/>
              </a:spcBef>
              <a:spcAft>
                <a:spcPct val="0"/>
              </a:spcAft>
              <a:buChar char="»"/>
              <a:defRPr sz="1600">
                <a:solidFill>
                  <a:srgbClr val="003399"/>
                </a:solidFill>
                <a:latin typeface="Verdana" pitchFamily="34" charset="0"/>
              </a:defRPr>
            </a:lvl6pPr>
            <a:lvl7pPr marL="2971800" indent="-228600" eaLnBrk="0" fontAlgn="base" hangingPunct="0">
              <a:lnSpc>
                <a:spcPct val="125000"/>
              </a:lnSpc>
              <a:spcBef>
                <a:spcPct val="20000"/>
              </a:spcBef>
              <a:spcAft>
                <a:spcPct val="0"/>
              </a:spcAft>
              <a:buChar char="»"/>
              <a:defRPr sz="1600">
                <a:solidFill>
                  <a:srgbClr val="003399"/>
                </a:solidFill>
                <a:latin typeface="Verdana" pitchFamily="34" charset="0"/>
              </a:defRPr>
            </a:lvl7pPr>
            <a:lvl8pPr marL="3429000" indent="-228600" eaLnBrk="0" fontAlgn="base" hangingPunct="0">
              <a:lnSpc>
                <a:spcPct val="125000"/>
              </a:lnSpc>
              <a:spcBef>
                <a:spcPct val="20000"/>
              </a:spcBef>
              <a:spcAft>
                <a:spcPct val="0"/>
              </a:spcAft>
              <a:buChar char="»"/>
              <a:defRPr sz="1600">
                <a:solidFill>
                  <a:srgbClr val="003399"/>
                </a:solidFill>
                <a:latin typeface="Verdana" pitchFamily="34" charset="0"/>
              </a:defRPr>
            </a:lvl8pPr>
            <a:lvl9pPr marL="3886200" indent="-228600" eaLnBrk="0" fontAlgn="base" hangingPunct="0">
              <a:lnSpc>
                <a:spcPct val="125000"/>
              </a:lnSpc>
              <a:spcBef>
                <a:spcPct val="20000"/>
              </a:spcBef>
              <a:spcAft>
                <a:spcPct val="0"/>
              </a:spcAft>
              <a:buChar char="»"/>
              <a:defRPr sz="1600">
                <a:solidFill>
                  <a:srgbClr val="003399"/>
                </a:solidFill>
                <a:latin typeface="Verdana" pitchFamily="34" charset="0"/>
              </a:defRPr>
            </a:lvl9pPr>
          </a:lstStyle>
          <a:p>
            <a:pPr eaLnBrk="1" hangingPunct="1">
              <a:spcBef>
                <a:spcPct val="0"/>
              </a:spcBef>
              <a:buFontTx/>
              <a:buNone/>
            </a:pPr>
            <a:r>
              <a:rPr lang="es-ES_tradnl" altLang="ca-ES" sz="1400" dirty="0">
                <a:latin typeface="Times New Roman" charset="0"/>
              </a:rPr>
              <a:t>&gt;4 </a:t>
            </a:r>
            <a:r>
              <a:rPr lang="es-ES_tradnl" altLang="ca-ES" sz="1400" dirty="0" err="1" smtClean="0">
                <a:latin typeface="Times New Roman" charset="0"/>
              </a:rPr>
              <a:t>persons</a:t>
            </a:r>
            <a:endParaRPr lang="es-ES_tradnl" altLang="ca-ES" sz="1400" dirty="0">
              <a:latin typeface="Times New Roman" charset="0"/>
            </a:endParaRPr>
          </a:p>
        </p:txBody>
      </p:sp>
      <p:sp>
        <p:nvSpPr>
          <p:cNvPr id="46092" name="Text Box 12"/>
          <p:cNvSpPr txBox="1">
            <a:spLocks noChangeArrowheads="1"/>
          </p:cNvSpPr>
          <p:nvPr/>
        </p:nvSpPr>
        <p:spPr bwMode="auto">
          <a:xfrm>
            <a:off x="3419168" y="4022571"/>
            <a:ext cx="274434"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25000"/>
              </a:lnSpc>
              <a:spcBef>
                <a:spcPct val="20000"/>
              </a:spcBef>
              <a:buChar char="•"/>
              <a:defRPr sz="2400">
                <a:solidFill>
                  <a:srgbClr val="000099"/>
                </a:solidFill>
                <a:latin typeface="Verdana" pitchFamily="34" charset="0"/>
              </a:defRPr>
            </a:lvl1pPr>
            <a:lvl2pPr marL="742950" indent="-285750" eaLnBrk="0" hangingPunct="0">
              <a:lnSpc>
                <a:spcPct val="125000"/>
              </a:lnSpc>
              <a:spcBef>
                <a:spcPct val="20000"/>
              </a:spcBef>
              <a:buChar char="–"/>
              <a:defRPr sz="2000">
                <a:solidFill>
                  <a:srgbClr val="003399"/>
                </a:solidFill>
                <a:latin typeface="Verdana" pitchFamily="34" charset="0"/>
              </a:defRPr>
            </a:lvl2pPr>
            <a:lvl3pPr marL="1143000" indent="-228600" eaLnBrk="0" hangingPunct="0">
              <a:lnSpc>
                <a:spcPct val="125000"/>
              </a:lnSpc>
              <a:spcBef>
                <a:spcPct val="20000"/>
              </a:spcBef>
              <a:buChar char="•"/>
              <a:defRPr>
                <a:solidFill>
                  <a:srgbClr val="003399"/>
                </a:solidFill>
                <a:latin typeface="Verdana" pitchFamily="34" charset="0"/>
              </a:defRPr>
            </a:lvl3pPr>
            <a:lvl4pPr marL="1600200" indent="-228600" eaLnBrk="0" hangingPunct="0">
              <a:lnSpc>
                <a:spcPct val="125000"/>
              </a:lnSpc>
              <a:spcBef>
                <a:spcPct val="20000"/>
              </a:spcBef>
              <a:buChar char="–"/>
              <a:defRPr sz="1600">
                <a:solidFill>
                  <a:srgbClr val="003399"/>
                </a:solidFill>
                <a:latin typeface="Verdana" pitchFamily="34" charset="0"/>
              </a:defRPr>
            </a:lvl4pPr>
            <a:lvl5pPr marL="2057400" indent="-228600" eaLnBrk="0" hangingPunct="0">
              <a:lnSpc>
                <a:spcPct val="125000"/>
              </a:lnSpc>
              <a:spcBef>
                <a:spcPct val="20000"/>
              </a:spcBef>
              <a:buChar char="»"/>
              <a:defRPr sz="1600">
                <a:solidFill>
                  <a:srgbClr val="003399"/>
                </a:solidFill>
                <a:latin typeface="Verdana" pitchFamily="34" charset="0"/>
              </a:defRPr>
            </a:lvl5pPr>
            <a:lvl6pPr marL="2514600" indent="-228600" eaLnBrk="0" fontAlgn="base" hangingPunct="0">
              <a:lnSpc>
                <a:spcPct val="125000"/>
              </a:lnSpc>
              <a:spcBef>
                <a:spcPct val="20000"/>
              </a:spcBef>
              <a:spcAft>
                <a:spcPct val="0"/>
              </a:spcAft>
              <a:buChar char="»"/>
              <a:defRPr sz="1600">
                <a:solidFill>
                  <a:srgbClr val="003399"/>
                </a:solidFill>
                <a:latin typeface="Verdana" pitchFamily="34" charset="0"/>
              </a:defRPr>
            </a:lvl6pPr>
            <a:lvl7pPr marL="2971800" indent="-228600" eaLnBrk="0" fontAlgn="base" hangingPunct="0">
              <a:lnSpc>
                <a:spcPct val="125000"/>
              </a:lnSpc>
              <a:spcBef>
                <a:spcPct val="20000"/>
              </a:spcBef>
              <a:spcAft>
                <a:spcPct val="0"/>
              </a:spcAft>
              <a:buChar char="»"/>
              <a:defRPr sz="1600">
                <a:solidFill>
                  <a:srgbClr val="003399"/>
                </a:solidFill>
                <a:latin typeface="Verdana" pitchFamily="34" charset="0"/>
              </a:defRPr>
            </a:lvl7pPr>
            <a:lvl8pPr marL="3429000" indent="-228600" eaLnBrk="0" fontAlgn="base" hangingPunct="0">
              <a:lnSpc>
                <a:spcPct val="125000"/>
              </a:lnSpc>
              <a:spcBef>
                <a:spcPct val="20000"/>
              </a:spcBef>
              <a:spcAft>
                <a:spcPct val="0"/>
              </a:spcAft>
              <a:buChar char="»"/>
              <a:defRPr sz="1600">
                <a:solidFill>
                  <a:srgbClr val="003399"/>
                </a:solidFill>
                <a:latin typeface="Verdana" pitchFamily="34" charset="0"/>
              </a:defRPr>
            </a:lvl8pPr>
            <a:lvl9pPr marL="3886200" indent="-228600" eaLnBrk="0" fontAlgn="base" hangingPunct="0">
              <a:lnSpc>
                <a:spcPct val="125000"/>
              </a:lnSpc>
              <a:spcBef>
                <a:spcPct val="20000"/>
              </a:spcBef>
              <a:spcAft>
                <a:spcPct val="0"/>
              </a:spcAft>
              <a:buChar char="»"/>
              <a:defRPr sz="1600">
                <a:solidFill>
                  <a:srgbClr val="003399"/>
                </a:solidFill>
                <a:latin typeface="Verdana" pitchFamily="34" charset="0"/>
              </a:defRPr>
            </a:lvl9pPr>
          </a:lstStyle>
          <a:p>
            <a:pPr eaLnBrk="1" hangingPunct="1">
              <a:spcBef>
                <a:spcPct val="0"/>
              </a:spcBef>
              <a:buFontTx/>
              <a:buNone/>
            </a:pPr>
            <a:r>
              <a:rPr lang="es-ES_tradnl" altLang="ca-ES" sz="1400">
                <a:latin typeface="Times New Roman" charset="0"/>
              </a:rPr>
              <a:t>3</a:t>
            </a:r>
          </a:p>
        </p:txBody>
      </p:sp>
      <p:sp>
        <p:nvSpPr>
          <p:cNvPr id="46093" name="Text Box 13"/>
          <p:cNvSpPr txBox="1">
            <a:spLocks noChangeArrowheads="1"/>
          </p:cNvSpPr>
          <p:nvPr/>
        </p:nvSpPr>
        <p:spPr bwMode="auto">
          <a:xfrm>
            <a:off x="3876368" y="3412971"/>
            <a:ext cx="274434"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25000"/>
              </a:lnSpc>
              <a:spcBef>
                <a:spcPct val="20000"/>
              </a:spcBef>
              <a:buChar char="•"/>
              <a:defRPr sz="2400">
                <a:solidFill>
                  <a:srgbClr val="000099"/>
                </a:solidFill>
                <a:latin typeface="Verdana" pitchFamily="34" charset="0"/>
              </a:defRPr>
            </a:lvl1pPr>
            <a:lvl2pPr marL="742950" indent="-285750" eaLnBrk="0" hangingPunct="0">
              <a:lnSpc>
                <a:spcPct val="125000"/>
              </a:lnSpc>
              <a:spcBef>
                <a:spcPct val="20000"/>
              </a:spcBef>
              <a:buChar char="–"/>
              <a:defRPr sz="2000">
                <a:solidFill>
                  <a:srgbClr val="003399"/>
                </a:solidFill>
                <a:latin typeface="Verdana" pitchFamily="34" charset="0"/>
              </a:defRPr>
            </a:lvl2pPr>
            <a:lvl3pPr marL="1143000" indent="-228600" eaLnBrk="0" hangingPunct="0">
              <a:lnSpc>
                <a:spcPct val="125000"/>
              </a:lnSpc>
              <a:spcBef>
                <a:spcPct val="20000"/>
              </a:spcBef>
              <a:buChar char="•"/>
              <a:defRPr>
                <a:solidFill>
                  <a:srgbClr val="003399"/>
                </a:solidFill>
                <a:latin typeface="Verdana" pitchFamily="34" charset="0"/>
              </a:defRPr>
            </a:lvl3pPr>
            <a:lvl4pPr marL="1600200" indent="-228600" eaLnBrk="0" hangingPunct="0">
              <a:lnSpc>
                <a:spcPct val="125000"/>
              </a:lnSpc>
              <a:spcBef>
                <a:spcPct val="20000"/>
              </a:spcBef>
              <a:buChar char="–"/>
              <a:defRPr sz="1600">
                <a:solidFill>
                  <a:srgbClr val="003399"/>
                </a:solidFill>
                <a:latin typeface="Verdana" pitchFamily="34" charset="0"/>
              </a:defRPr>
            </a:lvl4pPr>
            <a:lvl5pPr marL="2057400" indent="-228600" eaLnBrk="0" hangingPunct="0">
              <a:lnSpc>
                <a:spcPct val="125000"/>
              </a:lnSpc>
              <a:spcBef>
                <a:spcPct val="20000"/>
              </a:spcBef>
              <a:buChar char="»"/>
              <a:defRPr sz="1600">
                <a:solidFill>
                  <a:srgbClr val="003399"/>
                </a:solidFill>
                <a:latin typeface="Verdana" pitchFamily="34" charset="0"/>
              </a:defRPr>
            </a:lvl5pPr>
            <a:lvl6pPr marL="2514600" indent="-228600" eaLnBrk="0" fontAlgn="base" hangingPunct="0">
              <a:lnSpc>
                <a:spcPct val="125000"/>
              </a:lnSpc>
              <a:spcBef>
                <a:spcPct val="20000"/>
              </a:spcBef>
              <a:spcAft>
                <a:spcPct val="0"/>
              </a:spcAft>
              <a:buChar char="»"/>
              <a:defRPr sz="1600">
                <a:solidFill>
                  <a:srgbClr val="003399"/>
                </a:solidFill>
                <a:latin typeface="Verdana" pitchFamily="34" charset="0"/>
              </a:defRPr>
            </a:lvl6pPr>
            <a:lvl7pPr marL="2971800" indent="-228600" eaLnBrk="0" fontAlgn="base" hangingPunct="0">
              <a:lnSpc>
                <a:spcPct val="125000"/>
              </a:lnSpc>
              <a:spcBef>
                <a:spcPct val="20000"/>
              </a:spcBef>
              <a:spcAft>
                <a:spcPct val="0"/>
              </a:spcAft>
              <a:buChar char="»"/>
              <a:defRPr sz="1600">
                <a:solidFill>
                  <a:srgbClr val="003399"/>
                </a:solidFill>
                <a:latin typeface="Verdana" pitchFamily="34" charset="0"/>
              </a:defRPr>
            </a:lvl7pPr>
            <a:lvl8pPr marL="3429000" indent="-228600" eaLnBrk="0" fontAlgn="base" hangingPunct="0">
              <a:lnSpc>
                <a:spcPct val="125000"/>
              </a:lnSpc>
              <a:spcBef>
                <a:spcPct val="20000"/>
              </a:spcBef>
              <a:spcAft>
                <a:spcPct val="0"/>
              </a:spcAft>
              <a:buChar char="»"/>
              <a:defRPr sz="1600">
                <a:solidFill>
                  <a:srgbClr val="003399"/>
                </a:solidFill>
                <a:latin typeface="Verdana" pitchFamily="34" charset="0"/>
              </a:defRPr>
            </a:lvl8pPr>
            <a:lvl9pPr marL="3886200" indent="-228600" eaLnBrk="0" fontAlgn="base" hangingPunct="0">
              <a:lnSpc>
                <a:spcPct val="125000"/>
              </a:lnSpc>
              <a:spcBef>
                <a:spcPct val="20000"/>
              </a:spcBef>
              <a:spcAft>
                <a:spcPct val="0"/>
              </a:spcAft>
              <a:buChar char="»"/>
              <a:defRPr sz="1600">
                <a:solidFill>
                  <a:srgbClr val="003399"/>
                </a:solidFill>
                <a:latin typeface="Verdana" pitchFamily="34" charset="0"/>
              </a:defRPr>
            </a:lvl9pPr>
          </a:lstStyle>
          <a:p>
            <a:pPr eaLnBrk="1" hangingPunct="1">
              <a:spcBef>
                <a:spcPct val="0"/>
              </a:spcBef>
              <a:buFontTx/>
              <a:buNone/>
            </a:pPr>
            <a:r>
              <a:rPr lang="es-ES_tradnl" altLang="ca-ES" sz="1400">
                <a:latin typeface="Times New Roman" charset="0"/>
              </a:rPr>
              <a:t>4</a:t>
            </a:r>
          </a:p>
        </p:txBody>
      </p:sp>
      <p:sp>
        <p:nvSpPr>
          <p:cNvPr id="46094" name="Text Box 14"/>
          <p:cNvSpPr txBox="1">
            <a:spLocks noChangeArrowheads="1"/>
          </p:cNvSpPr>
          <p:nvPr/>
        </p:nvSpPr>
        <p:spPr bwMode="auto">
          <a:xfrm>
            <a:off x="4104968" y="2803371"/>
            <a:ext cx="970137"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25000"/>
              </a:lnSpc>
              <a:spcBef>
                <a:spcPct val="20000"/>
              </a:spcBef>
              <a:buChar char="•"/>
              <a:defRPr sz="2400">
                <a:solidFill>
                  <a:srgbClr val="000099"/>
                </a:solidFill>
                <a:latin typeface="Verdana" pitchFamily="34" charset="0"/>
              </a:defRPr>
            </a:lvl1pPr>
            <a:lvl2pPr marL="742950" indent="-285750" eaLnBrk="0" hangingPunct="0">
              <a:lnSpc>
                <a:spcPct val="125000"/>
              </a:lnSpc>
              <a:spcBef>
                <a:spcPct val="20000"/>
              </a:spcBef>
              <a:buChar char="–"/>
              <a:defRPr sz="2000">
                <a:solidFill>
                  <a:srgbClr val="003399"/>
                </a:solidFill>
                <a:latin typeface="Verdana" pitchFamily="34" charset="0"/>
              </a:defRPr>
            </a:lvl2pPr>
            <a:lvl3pPr marL="1143000" indent="-228600" eaLnBrk="0" hangingPunct="0">
              <a:lnSpc>
                <a:spcPct val="125000"/>
              </a:lnSpc>
              <a:spcBef>
                <a:spcPct val="20000"/>
              </a:spcBef>
              <a:buChar char="•"/>
              <a:defRPr>
                <a:solidFill>
                  <a:srgbClr val="003399"/>
                </a:solidFill>
                <a:latin typeface="Verdana" pitchFamily="34" charset="0"/>
              </a:defRPr>
            </a:lvl3pPr>
            <a:lvl4pPr marL="1600200" indent="-228600" eaLnBrk="0" hangingPunct="0">
              <a:lnSpc>
                <a:spcPct val="125000"/>
              </a:lnSpc>
              <a:spcBef>
                <a:spcPct val="20000"/>
              </a:spcBef>
              <a:buChar char="–"/>
              <a:defRPr sz="1600">
                <a:solidFill>
                  <a:srgbClr val="003399"/>
                </a:solidFill>
                <a:latin typeface="Verdana" pitchFamily="34" charset="0"/>
              </a:defRPr>
            </a:lvl4pPr>
            <a:lvl5pPr marL="2057400" indent="-228600" eaLnBrk="0" hangingPunct="0">
              <a:lnSpc>
                <a:spcPct val="125000"/>
              </a:lnSpc>
              <a:spcBef>
                <a:spcPct val="20000"/>
              </a:spcBef>
              <a:buChar char="»"/>
              <a:defRPr sz="1600">
                <a:solidFill>
                  <a:srgbClr val="003399"/>
                </a:solidFill>
                <a:latin typeface="Verdana" pitchFamily="34" charset="0"/>
              </a:defRPr>
            </a:lvl5pPr>
            <a:lvl6pPr marL="2514600" indent="-228600" eaLnBrk="0" fontAlgn="base" hangingPunct="0">
              <a:lnSpc>
                <a:spcPct val="125000"/>
              </a:lnSpc>
              <a:spcBef>
                <a:spcPct val="20000"/>
              </a:spcBef>
              <a:spcAft>
                <a:spcPct val="0"/>
              </a:spcAft>
              <a:buChar char="»"/>
              <a:defRPr sz="1600">
                <a:solidFill>
                  <a:srgbClr val="003399"/>
                </a:solidFill>
                <a:latin typeface="Verdana" pitchFamily="34" charset="0"/>
              </a:defRPr>
            </a:lvl6pPr>
            <a:lvl7pPr marL="2971800" indent="-228600" eaLnBrk="0" fontAlgn="base" hangingPunct="0">
              <a:lnSpc>
                <a:spcPct val="125000"/>
              </a:lnSpc>
              <a:spcBef>
                <a:spcPct val="20000"/>
              </a:spcBef>
              <a:spcAft>
                <a:spcPct val="0"/>
              </a:spcAft>
              <a:buChar char="»"/>
              <a:defRPr sz="1600">
                <a:solidFill>
                  <a:srgbClr val="003399"/>
                </a:solidFill>
                <a:latin typeface="Verdana" pitchFamily="34" charset="0"/>
              </a:defRPr>
            </a:lvl7pPr>
            <a:lvl8pPr marL="3429000" indent="-228600" eaLnBrk="0" fontAlgn="base" hangingPunct="0">
              <a:lnSpc>
                <a:spcPct val="125000"/>
              </a:lnSpc>
              <a:spcBef>
                <a:spcPct val="20000"/>
              </a:spcBef>
              <a:spcAft>
                <a:spcPct val="0"/>
              </a:spcAft>
              <a:buChar char="»"/>
              <a:defRPr sz="1600">
                <a:solidFill>
                  <a:srgbClr val="003399"/>
                </a:solidFill>
                <a:latin typeface="Verdana" pitchFamily="34" charset="0"/>
              </a:defRPr>
            </a:lvl8pPr>
            <a:lvl9pPr marL="3886200" indent="-228600" eaLnBrk="0" fontAlgn="base" hangingPunct="0">
              <a:lnSpc>
                <a:spcPct val="125000"/>
              </a:lnSpc>
              <a:spcBef>
                <a:spcPct val="20000"/>
              </a:spcBef>
              <a:spcAft>
                <a:spcPct val="0"/>
              </a:spcAft>
              <a:buChar char="»"/>
              <a:defRPr sz="1600">
                <a:solidFill>
                  <a:srgbClr val="003399"/>
                </a:solidFill>
                <a:latin typeface="Verdana" pitchFamily="34" charset="0"/>
              </a:defRPr>
            </a:lvl9pPr>
          </a:lstStyle>
          <a:p>
            <a:pPr eaLnBrk="1" hangingPunct="1">
              <a:spcBef>
                <a:spcPct val="0"/>
              </a:spcBef>
              <a:buFontTx/>
              <a:buNone/>
            </a:pPr>
            <a:r>
              <a:rPr lang="es-ES_tradnl" altLang="ca-ES" sz="1400" dirty="0">
                <a:latin typeface="Times New Roman" charset="0"/>
              </a:rPr>
              <a:t>&gt;4 </a:t>
            </a:r>
            <a:r>
              <a:rPr lang="es-ES_tradnl" altLang="ca-ES" sz="1400" dirty="0" err="1" smtClean="0">
                <a:latin typeface="Times New Roman" charset="0"/>
              </a:rPr>
              <a:t>persons</a:t>
            </a:r>
            <a:endParaRPr lang="es-ES_tradnl" altLang="ca-ES" sz="1400" dirty="0">
              <a:latin typeface="Times New Roman" charset="0"/>
            </a:endParaRPr>
          </a:p>
        </p:txBody>
      </p:sp>
      <p:sp>
        <p:nvSpPr>
          <p:cNvPr id="46095" name="Text Box 15"/>
          <p:cNvSpPr txBox="1">
            <a:spLocks noChangeArrowheads="1"/>
          </p:cNvSpPr>
          <p:nvPr/>
        </p:nvSpPr>
        <p:spPr bwMode="auto">
          <a:xfrm>
            <a:off x="5247968" y="4403571"/>
            <a:ext cx="274434"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25000"/>
              </a:lnSpc>
              <a:spcBef>
                <a:spcPct val="20000"/>
              </a:spcBef>
              <a:buChar char="•"/>
              <a:defRPr sz="2400">
                <a:solidFill>
                  <a:srgbClr val="000099"/>
                </a:solidFill>
                <a:latin typeface="Verdana" pitchFamily="34" charset="0"/>
              </a:defRPr>
            </a:lvl1pPr>
            <a:lvl2pPr marL="742950" indent="-285750" eaLnBrk="0" hangingPunct="0">
              <a:lnSpc>
                <a:spcPct val="125000"/>
              </a:lnSpc>
              <a:spcBef>
                <a:spcPct val="20000"/>
              </a:spcBef>
              <a:buChar char="–"/>
              <a:defRPr sz="2000">
                <a:solidFill>
                  <a:srgbClr val="003399"/>
                </a:solidFill>
                <a:latin typeface="Verdana" pitchFamily="34" charset="0"/>
              </a:defRPr>
            </a:lvl2pPr>
            <a:lvl3pPr marL="1143000" indent="-228600" eaLnBrk="0" hangingPunct="0">
              <a:lnSpc>
                <a:spcPct val="125000"/>
              </a:lnSpc>
              <a:spcBef>
                <a:spcPct val="20000"/>
              </a:spcBef>
              <a:buChar char="•"/>
              <a:defRPr>
                <a:solidFill>
                  <a:srgbClr val="003399"/>
                </a:solidFill>
                <a:latin typeface="Verdana" pitchFamily="34" charset="0"/>
              </a:defRPr>
            </a:lvl3pPr>
            <a:lvl4pPr marL="1600200" indent="-228600" eaLnBrk="0" hangingPunct="0">
              <a:lnSpc>
                <a:spcPct val="125000"/>
              </a:lnSpc>
              <a:spcBef>
                <a:spcPct val="20000"/>
              </a:spcBef>
              <a:buChar char="–"/>
              <a:defRPr sz="1600">
                <a:solidFill>
                  <a:srgbClr val="003399"/>
                </a:solidFill>
                <a:latin typeface="Verdana" pitchFamily="34" charset="0"/>
              </a:defRPr>
            </a:lvl4pPr>
            <a:lvl5pPr marL="2057400" indent="-228600" eaLnBrk="0" hangingPunct="0">
              <a:lnSpc>
                <a:spcPct val="125000"/>
              </a:lnSpc>
              <a:spcBef>
                <a:spcPct val="20000"/>
              </a:spcBef>
              <a:buChar char="»"/>
              <a:defRPr sz="1600">
                <a:solidFill>
                  <a:srgbClr val="003399"/>
                </a:solidFill>
                <a:latin typeface="Verdana" pitchFamily="34" charset="0"/>
              </a:defRPr>
            </a:lvl5pPr>
            <a:lvl6pPr marL="2514600" indent="-228600" eaLnBrk="0" fontAlgn="base" hangingPunct="0">
              <a:lnSpc>
                <a:spcPct val="125000"/>
              </a:lnSpc>
              <a:spcBef>
                <a:spcPct val="20000"/>
              </a:spcBef>
              <a:spcAft>
                <a:spcPct val="0"/>
              </a:spcAft>
              <a:buChar char="»"/>
              <a:defRPr sz="1600">
                <a:solidFill>
                  <a:srgbClr val="003399"/>
                </a:solidFill>
                <a:latin typeface="Verdana" pitchFamily="34" charset="0"/>
              </a:defRPr>
            </a:lvl6pPr>
            <a:lvl7pPr marL="2971800" indent="-228600" eaLnBrk="0" fontAlgn="base" hangingPunct="0">
              <a:lnSpc>
                <a:spcPct val="125000"/>
              </a:lnSpc>
              <a:spcBef>
                <a:spcPct val="20000"/>
              </a:spcBef>
              <a:spcAft>
                <a:spcPct val="0"/>
              </a:spcAft>
              <a:buChar char="»"/>
              <a:defRPr sz="1600">
                <a:solidFill>
                  <a:srgbClr val="003399"/>
                </a:solidFill>
                <a:latin typeface="Verdana" pitchFamily="34" charset="0"/>
              </a:defRPr>
            </a:lvl7pPr>
            <a:lvl8pPr marL="3429000" indent="-228600" eaLnBrk="0" fontAlgn="base" hangingPunct="0">
              <a:lnSpc>
                <a:spcPct val="125000"/>
              </a:lnSpc>
              <a:spcBef>
                <a:spcPct val="20000"/>
              </a:spcBef>
              <a:spcAft>
                <a:spcPct val="0"/>
              </a:spcAft>
              <a:buChar char="»"/>
              <a:defRPr sz="1600">
                <a:solidFill>
                  <a:srgbClr val="003399"/>
                </a:solidFill>
                <a:latin typeface="Verdana" pitchFamily="34" charset="0"/>
              </a:defRPr>
            </a:lvl8pPr>
            <a:lvl9pPr marL="3886200" indent="-228600" eaLnBrk="0" fontAlgn="base" hangingPunct="0">
              <a:lnSpc>
                <a:spcPct val="125000"/>
              </a:lnSpc>
              <a:spcBef>
                <a:spcPct val="20000"/>
              </a:spcBef>
              <a:spcAft>
                <a:spcPct val="0"/>
              </a:spcAft>
              <a:buChar char="»"/>
              <a:defRPr sz="1600">
                <a:solidFill>
                  <a:srgbClr val="003399"/>
                </a:solidFill>
                <a:latin typeface="Verdana" pitchFamily="34" charset="0"/>
              </a:defRPr>
            </a:lvl9pPr>
          </a:lstStyle>
          <a:p>
            <a:pPr eaLnBrk="1" hangingPunct="1">
              <a:spcBef>
                <a:spcPct val="0"/>
              </a:spcBef>
              <a:buFontTx/>
              <a:buNone/>
            </a:pPr>
            <a:r>
              <a:rPr lang="es-ES_tradnl" altLang="ca-ES" sz="1400">
                <a:latin typeface="Times New Roman" charset="0"/>
              </a:rPr>
              <a:t>3</a:t>
            </a:r>
          </a:p>
        </p:txBody>
      </p:sp>
      <p:sp>
        <p:nvSpPr>
          <p:cNvPr id="46096" name="Text Box 16"/>
          <p:cNvSpPr txBox="1">
            <a:spLocks noChangeArrowheads="1"/>
          </p:cNvSpPr>
          <p:nvPr/>
        </p:nvSpPr>
        <p:spPr bwMode="auto">
          <a:xfrm>
            <a:off x="5628968" y="3946371"/>
            <a:ext cx="274434"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25000"/>
              </a:lnSpc>
              <a:spcBef>
                <a:spcPct val="20000"/>
              </a:spcBef>
              <a:buChar char="•"/>
              <a:defRPr sz="2400">
                <a:solidFill>
                  <a:srgbClr val="000099"/>
                </a:solidFill>
                <a:latin typeface="Verdana" pitchFamily="34" charset="0"/>
              </a:defRPr>
            </a:lvl1pPr>
            <a:lvl2pPr marL="742950" indent="-285750" eaLnBrk="0" hangingPunct="0">
              <a:lnSpc>
                <a:spcPct val="125000"/>
              </a:lnSpc>
              <a:spcBef>
                <a:spcPct val="20000"/>
              </a:spcBef>
              <a:buChar char="–"/>
              <a:defRPr sz="2000">
                <a:solidFill>
                  <a:srgbClr val="003399"/>
                </a:solidFill>
                <a:latin typeface="Verdana" pitchFamily="34" charset="0"/>
              </a:defRPr>
            </a:lvl2pPr>
            <a:lvl3pPr marL="1143000" indent="-228600" eaLnBrk="0" hangingPunct="0">
              <a:lnSpc>
                <a:spcPct val="125000"/>
              </a:lnSpc>
              <a:spcBef>
                <a:spcPct val="20000"/>
              </a:spcBef>
              <a:buChar char="•"/>
              <a:defRPr>
                <a:solidFill>
                  <a:srgbClr val="003399"/>
                </a:solidFill>
                <a:latin typeface="Verdana" pitchFamily="34" charset="0"/>
              </a:defRPr>
            </a:lvl3pPr>
            <a:lvl4pPr marL="1600200" indent="-228600" eaLnBrk="0" hangingPunct="0">
              <a:lnSpc>
                <a:spcPct val="125000"/>
              </a:lnSpc>
              <a:spcBef>
                <a:spcPct val="20000"/>
              </a:spcBef>
              <a:buChar char="–"/>
              <a:defRPr sz="1600">
                <a:solidFill>
                  <a:srgbClr val="003399"/>
                </a:solidFill>
                <a:latin typeface="Verdana" pitchFamily="34" charset="0"/>
              </a:defRPr>
            </a:lvl4pPr>
            <a:lvl5pPr marL="2057400" indent="-228600" eaLnBrk="0" hangingPunct="0">
              <a:lnSpc>
                <a:spcPct val="125000"/>
              </a:lnSpc>
              <a:spcBef>
                <a:spcPct val="20000"/>
              </a:spcBef>
              <a:buChar char="»"/>
              <a:defRPr sz="1600">
                <a:solidFill>
                  <a:srgbClr val="003399"/>
                </a:solidFill>
                <a:latin typeface="Verdana" pitchFamily="34" charset="0"/>
              </a:defRPr>
            </a:lvl5pPr>
            <a:lvl6pPr marL="2514600" indent="-228600" eaLnBrk="0" fontAlgn="base" hangingPunct="0">
              <a:lnSpc>
                <a:spcPct val="125000"/>
              </a:lnSpc>
              <a:spcBef>
                <a:spcPct val="20000"/>
              </a:spcBef>
              <a:spcAft>
                <a:spcPct val="0"/>
              </a:spcAft>
              <a:buChar char="»"/>
              <a:defRPr sz="1600">
                <a:solidFill>
                  <a:srgbClr val="003399"/>
                </a:solidFill>
                <a:latin typeface="Verdana" pitchFamily="34" charset="0"/>
              </a:defRPr>
            </a:lvl6pPr>
            <a:lvl7pPr marL="2971800" indent="-228600" eaLnBrk="0" fontAlgn="base" hangingPunct="0">
              <a:lnSpc>
                <a:spcPct val="125000"/>
              </a:lnSpc>
              <a:spcBef>
                <a:spcPct val="20000"/>
              </a:spcBef>
              <a:spcAft>
                <a:spcPct val="0"/>
              </a:spcAft>
              <a:buChar char="»"/>
              <a:defRPr sz="1600">
                <a:solidFill>
                  <a:srgbClr val="003399"/>
                </a:solidFill>
                <a:latin typeface="Verdana" pitchFamily="34" charset="0"/>
              </a:defRPr>
            </a:lvl7pPr>
            <a:lvl8pPr marL="3429000" indent="-228600" eaLnBrk="0" fontAlgn="base" hangingPunct="0">
              <a:lnSpc>
                <a:spcPct val="125000"/>
              </a:lnSpc>
              <a:spcBef>
                <a:spcPct val="20000"/>
              </a:spcBef>
              <a:spcAft>
                <a:spcPct val="0"/>
              </a:spcAft>
              <a:buChar char="»"/>
              <a:defRPr sz="1600">
                <a:solidFill>
                  <a:srgbClr val="003399"/>
                </a:solidFill>
                <a:latin typeface="Verdana" pitchFamily="34" charset="0"/>
              </a:defRPr>
            </a:lvl8pPr>
            <a:lvl9pPr marL="3886200" indent="-228600" eaLnBrk="0" fontAlgn="base" hangingPunct="0">
              <a:lnSpc>
                <a:spcPct val="125000"/>
              </a:lnSpc>
              <a:spcBef>
                <a:spcPct val="20000"/>
              </a:spcBef>
              <a:spcAft>
                <a:spcPct val="0"/>
              </a:spcAft>
              <a:buChar char="»"/>
              <a:defRPr sz="1600">
                <a:solidFill>
                  <a:srgbClr val="003399"/>
                </a:solidFill>
                <a:latin typeface="Verdana" pitchFamily="34" charset="0"/>
              </a:defRPr>
            </a:lvl9pPr>
          </a:lstStyle>
          <a:p>
            <a:pPr eaLnBrk="1" hangingPunct="1">
              <a:spcBef>
                <a:spcPct val="0"/>
              </a:spcBef>
              <a:buFontTx/>
              <a:buNone/>
            </a:pPr>
            <a:r>
              <a:rPr lang="es-ES_tradnl" altLang="ca-ES" sz="1400">
                <a:latin typeface="Times New Roman" charset="0"/>
              </a:rPr>
              <a:t>4</a:t>
            </a:r>
          </a:p>
        </p:txBody>
      </p:sp>
      <p:sp>
        <p:nvSpPr>
          <p:cNvPr id="46097" name="Text Box 17"/>
          <p:cNvSpPr txBox="1">
            <a:spLocks noChangeArrowheads="1"/>
          </p:cNvSpPr>
          <p:nvPr/>
        </p:nvSpPr>
        <p:spPr bwMode="auto">
          <a:xfrm>
            <a:off x="6009968" y="2650971"/>
            <a:ext cx="970137"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25000"/>
              </a:lnSpc>
              <a:spcBef>
                <a:spcPct val="20000"/>
              </a:spcBef>
              <a:buChar char="•"/>
              <a:defRPr sz="2400">
                <a:solidFill>
                  <a:srgbClr val="000099"/>
                </a:solidFill>
                <a:latin typeface="Verdana" pitchFamily="34" charset="0"/>
              </a:defRPr>
            </a:lvl1pPr>
            <a:lvl2pPr marL="742950" indent="-285750" eaLnBrk="0" hangingPunct="0">
              <a:lnSpc>
                <a:spcPct val="125000"/>
              </a:lnSpc>
              <a:spcBef>
                <a:spcPct val="20000"/>
              </a:spcBef>
              <a:buChar char="–"/>
              <a:defRPr sz="2000">
                <a:solidFill>
                  <a:srgbClr val="003399"/>
                </a:solidFill>
                <a:latin typeface="Verdana" pitchFamily="34" charset="0"/>
              </a:defRPr>
            </a:lvl2pPr>
            <a:lvl3pPr marL="1143000" indent="-228600" eaLnBrk="0" hangingPunct="0">
              <a:lnSpc>
                <a:spcPct val="125000"/>
              </a:lnSpc>
              <a:spcBef>
                <a:spcPct val="20000"/>
              </a:spcBef>
              <a:buChar char="•"/>
              <a:defRPr>
                <a:solidFill>
                  <a:srgbClr val="003399"/>
                </a:solidFill>
                <a:latin typeface="Verdana" pitchFamily="34" charset="0"/>
              </a:defRPr>
            </a:lvl3pPr>
            <a:lvl4pPr marL="1600200" indent="-228600" eaLnBrk="0" hangingPunct="0">
              <a:lnSpc>
                <a:spcPct val="125000"/>
              </a:lnSpc>
              <a:spcBef>
                <a:spcPct val="20000"/>
              </a:spcBef>
              <a:buChar char="–"/>
              <a:defRPr sz="1600">
                <a:solidFill>
                  <a:srgbClr val="003399"/>
                </a:solidFill>
                <a:latin typeface="Verdana" pitchFamily="34" charset="0"/>
              </a:defRPr>
            </a:lvl4pPr>
            <a:lvl5pPr marL="2057400" indent="-228600" eaLnBrk="0" hangingPunct="0">
              <a:lnSpc>
                <a:spcPct val="125000"/>
              </a:lnSpc>
              <a:spcBef>
                <a:spcPct val="20000"/>
              </a:spcBef>
              <a:buChar char="»"/>
              <a:defRPr sz="1600">
                <a:solidFill>
                  <a:srgbClr val="003399"/>
                </a:solidFill>
                <a:latin typeface="Verdana" pitchFamily="34" charset="0"/>
              </a:defRPr>
            </a:lvl5pPr>
            <a:lvl6pPr marL="2514600" indent="-228600" eaLnBrk="0" fontAlgn="base" hangingPunct="0">
              <a:lnSpc>
                <a:spcPct val="125000"/>
              </a:lnSpc>
              <a:spcBef>
                <a:spcPct val="20000"/>
              </a:spcBef>
              <a:spcAft>
                <a:spcPct val="0"/>
              </a:spcAft>
              <a:buChar char="»"/>
              <a:defRPr sz="1600">
                <a:solidFill>
                  <a:srgbClr val="003399"/>
                </a:solidFill>
                <a:latin typeface="Verdana" pitchFamily="34" charset="0"/>
              </a:defRPr>
            </a:lvl6pPr>
            <a:lvl7pPr marL="2971800" indent="-228600" eaLnBrk="0" fontAlgn="base" hangingPunct="0">
              <a:lnSpc>
                <a:spcPct val="125000"/>
              </a:lnSpc>
              <a:spcBef>
                <a:spcPct val="20000"/>
              </a:spcBef>
              <a:spcAft>
                <a:spcPct val="0"/>
              </a:spcAft>
              <a:buChar char="»"/>
              <a:defRPr sz="1600">
                <a:solidFill>
                  <a:srgbClr val="003399"/>
                </a:solidFill>
                <a:latin typeface="Verdana" pitchFamily="34" charset="0"/>
              </a:defRPr>
            </a:lvl7pPr>
            <a:lvl8pPr marL="3429000" indent="-228600" eaLnBrk="0" fontAlgn="base" hangingPunct="0">
              <a:lnSpc>
                <a:spcPct val="125000"/>
              </a:lnSpc>
              <a:spcBef>
                <a:spcPct val="20000"/>
              </a:spcBef>
              <a:spcAft>
                <a:spcPct val="0"/>
              </a:spcAft>
              <a:buChar char="»"/>
              <a:defRPr sz="1600">
                <a:solidFill>
                  <a:srgbClr val="003399"/>
                </a:solidFill>
                <a:latin typeface="Verdana" pitchFamily="34" charset="0"/>
              </a:defRPr>
            </a:lvl8pPr>
            <a:lvl9pPr marL="3886200" indent="-228600" eaLnBrk="0" fontAlgn="base" hangingPunct="0">
              <a:lnSpc>
                <a:spcPct val="125000"/>
              </a:lnSpc>
              <a:spcBef>
                <a:spcPct val="20000"/>
              </a:spcBef>
              <a:spcAft>
                <a:spcPct val="0"/>
              </a:spcAft>
              <a:buChar char="»"/>
              <a:defRPr sz="1600">
                <a:solidFill>
                  <a:srgbClr val="003399"/>
                </a:solidFill>
                <a:latin typeface="Verdana" pitchFamily="34" charset="0"/>
              </a:defRPr>
            </a:lvl9pPr>
          </a:lstStyle>
          <a:p>
            <a:pPr eaLnBrk="1" hangingPunct="1">
              <a:spcBef>
                <a:spcPct val="0"/>
              </a:spcBef>
              <a:buFontTx/>
              <a:buNone/>
            </a:pPr>
            <a:r>
              <a:rPr lang="es-ES_tradnl" altLang="ca-ES" sz="1400" dirty="0">
                <a:latin typeface="Times New Roman" charset="0"/>
              </a:rPr>
              <a:t>&gt;4 </a:t>
            </a:r>
            <a:r>
              <a:rPr lang="es-ES_tradnl" altLang="ca-ES" sz="1400" dirty="0" err="1" smtClean="0">
                <a:latin typeface="Times New Roman" charset="0"/>
              </a:rPr>
              <a:t>persons</a:t>
            </a:r>
            <a:endParaRPr lang="es-ES_tradnl" altLang="ca-ES" sz="1400" dirty="0">
              <a:latin typeface="Times New Roman" charset="0"/>
            </a:endParaRPr>
          </a:p>
        </p:txBody>
      </p:sp>
      <p:sp>
        <p:nvSpPr>
          <p:cNvPr id="46098" name="Text Box 18"/>
          <p:cNvSpPr txBox="1">
            <a:spLocks noChangeArrowheads="1"/>
          </p:cNvSpPr>
          <p:nvPr/>
        </p:nvSpPr>
        <p:spPr bwMode="auto">
          <a:xfrm>
            <a:off x="6924368" y="4403571"/>
            <a:ext cx="274434"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25000"/>
              </a:lnSpc>
              <a:spcBef>
                <a:spcPct val="20000"/>
              </a:spcBef>
              <a:buChar char="•"/>
              <a:defRPr sz="2400">
                <a:solidFill>
                  <a:srgbClr val="000099"/>
                </a:solidFill>
                <a:latin typeface="Verdana" pitchFamily="34" charset="0"/>
              </a:defRPr>
            </a:lvl1pPr>
            <a:lvl2pPr marL="742950" indent="-285750" eaLnBrk="0" hangingPunct="0">
              <a:lnSpc>
                <a:spcPct val="125000"/>
              </a:lnSpc>
              <a:spcBef>
                <a:spcPct val="20000"/>
              </a:spcBef>
              <a:buChar char="–"/>
              <a:defRPr sz="2000">
                <a:solidFill>
                  <a:srgbClr val="003399"/>
                </a:solidFill>
                <a:latin typeface="Verdana" pitchFamily="34" charset="0"/>
              </a:defRPr>
            </a:lvl2pPr>
            <a:lvl3pPr marL="1143000" indent="-228600" eaLnBrk="0" hangingPunct="0">
              <a:lnSpc>
                <a:spcPct val="125000"/>
              </a:lnSpc>
              <a:spcBef>
                <a:spcPct val="20000"/>
              </a:spcBef>
              <a:buChar char="•"/>
              <a:defRPr>
                <a:solidFill>
                  <a:srgbClr val="003399"/>
                </a:solidFill>
                <a:latin typeface="Verdana" pitchFamily="34" charset="0"/>
              </a:defRPr>
            </a:lvl3pPr>
            <a:lvl4pPr marL="1600200" indent="-228600" eaLnBrk="0" hangingPunct="0">
              <a:lnSpc>
                <a:spcPct val="125000"/>
              </a:lnSpc>
              <a:spcBef>
                <a:spcPct val="20000"/>
              </a:spcBef>
              <a:buChar char="–"/>
              <a:defRPr sz="1600">
                <a:solidFill>
                  <a:srgbClr val="003399"/>
                </a:solidFill>
                <a:latin typeface="Verdana" pitchFamily="34" charset="0"/>
              </a:defRPr>
            </a:lvl4pPr>
            <a:lvl5pPr marL="2057400" indent="-228600" eaLnBrk="0" hangingPunct="0">
              <a:lnSpc>
                <a:spcPct val="125000"/>
              </a:lnSpc>
              <a:spcBef>
                <a:spcPct val="20000"/>
              </a:spcBef>
              <a:buChar char="»"/>
              <a:defRPr sz="1600">
                <a:solidFill>
                  <a:srgbClr val="003399"/>
                </a:solidFill>
                <a:latin typeface="Verdana" pitchFamily="34" charset="0"/>
              </a:defRPr>
            </a:lvl5pPr>
            <a:lvl6pPr marL="2514600" indent="-228600" eaLnBrk="0" fontAlgn="base" hangingPunct="0">
              <a:lnSpc>
                <a:spcPct val="125000"/>
              </a:lnSpc>
              <a:spcBef>
                <a:spcPct val="20000"/>
              </a:spcBef>
              <a:spcAft>
                <a:spcPct val="0"/>
              </a:spcAft>
              <a:buChar char="»"/>
              <a:defRPr sz="1600">
                <a:solidFill>
                  <a:srgbClr val="003399"/>
                </a:solidFill>
                <a:latin typeface="Verdana" pitchFamily="34" charset="0"/>
              </a:defRPr>
            </a:lvl6pPr>
            <a:lvl7pPr marL="2971800" indent="-228600" eaLnBrk="0" fontAlgn="base" hangingPunct="0">
              <a:lnSpc>
                <a:spcPct val="125000"/>
              </a:lnSpc>
              <a:spcBef>
                <a:spcPct val="20000"/>
              </a:spcBef>
              <a:spcAft>
                <a:spcPct val="0"/>
              </a:spcAft>
              <a:buChar char="»"/>
              <a:defRPr sz="1600">
                <a:solidFill>
                  <a:srgbClr val="003399"/>
                </a:solidFill>
                <a:latin typeface="Verdana" pitchFamily="34" charset="0"/>
              </a:defRPr>
            </a:lvl7pPr>
            <a:lvl8pPr marL="3429000" indent="-228600" eaLnBrk="0" fontAlgn="base" hangingPunct="0">
              <a:lnSpc>
                <a:spcPct val="125000"/>
              </a:lnSpc>
              <a:spcBef>
                <a:spcPct val="20000"/>
              </a:spcBef>
              <a:spcAft>
                <a:spcPct val="0"/>
              </a:spcAft>
              <a:buChar char="»"/>
              <a:defRPr sz="1600">
                <a:solidFill>
                  <a:srgbClr val="003399"/>
                </a:solidFill>
                <a:latin typeface="Verdana" pitchFamily="34" charset="0"/>
              </a:defRPr>
            </a:lvl8pPr>
            <a:lvl9pPr marL="3886200" indent="-228600" eaLnBrk="0" fontAlgn="base" hangingPunct="0">
              <a:lnSpc>
                <a:spcPct val="125000"/>
              </a:lnSpc>
              <a:spcBef>
                <a:spcPct val="20000"/>
              </a:spcBef>
              <a:spcAft>
                <a:spcPct val="0"/>
              </a:spcAft>
              <a:buChar char="»"/>
              <a:defRPr sz="1600">
                <a:solidFill>
                  <a:srgbClr val="003399"/>
                </a:solidFill>
                <a:latin typeface="Verdana" pitchFamily="34" charset="0"/>
              </a:defRPr>
            </a:lvl9pPr>
          </a:lstStyle>
          <a:p>
            <a:pPr eaLnBrk="1" hangingPunct="1">
              <a:spcBef>
                <a:spcPct val="0"/>
              </a:spcBef>
              <a:buFontTx/>
              <a:buNone/>
            </a:pPr>
            <a:r>
              <a:rPr lang="es-ES_tradnl" altLang="ca-ES" sz="1400">
                <a:latin typeface="Times New Roman" charset="0"/>
              </a:rPr>
              <a:t>3</a:t>
            </a:r>
          </a:p>
        </p:txBody>
      </p:sp>
      <p:sp>
        <p:nvSpPr>
          <p:cNvPr id="46099" name="Text Box 19"/>
          <p:cNvSpPr txBox="1">
            <a:spLocks noChangeArrowheads="1"/>
          </p:cNvSpPr>
          <p:nvPr/>
        </p:nvSpPr>
        <p:spPr bwMode="auto">
          <a:xfrm>
            <a:off x="7305368" y="4327371"/>
            <a:ext cx="304800"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125000"/>
              </a:lnSpc>
              <a:spcBef>
                <a:spcPct val="20000"/>
              </a:spcBef>
              <a:buChar char="•"/>
              <a:defRPr sz="2400">
                <a:solidFill>
                  <a:srgbClr val="000099"/>
                </a:solidFill>
                <a:latin typeface="Verdana" pitchFamily="34" charset="0"/>
              </a:defRPr>
            </a:lvl1pPr>
            <a:lvl2pPr marL="742950" indent="-285750" eaLnBrk="0" hangingPunct="0">
              <a:lnSpc>
                <a:spcPct val="125000"/>
              </a:lnSpc>
              <a:spcBef>
                <a:spcPct val="20000"/>
              </a:spcBef>
              <a:buChar char="–"/>
              <a:defRPr sz="2000">
                <a:solidFill>
                  <a:srgbClr val="003399"/>
                </a:solidFill>
                <a:latin typeface="Verdana" pitchFamily="34" charset="0"/>
              </a:defRPr>
            </a:lvl2pPr>
            <a:lvl3pPr marL="1143000" indent="-228600" eaLnBrk="0" hangingPunct="0">
              <a:lnSpc>
                <a:spcPct val="125000"/>
              </a:lnSpc>
              <a:spcBef>
                <a:spcPct val="20000"/>
              </a:spcBef>
              <a:buChar char="•"/>
              <a:defRPr>
                <a:solidFill>
                  <a:srgbClr val="003399"/>
                </a:solidFill>
                <a:latin typeface="Verdana" pitchFamily="34" charset="0"/>
              </a:defRPr>
            </a:lvl3pPr>
            <a:lvl4pPr marL="1600200" indent="-228600" eaLnBrk="0" hangingPunct="0">
              <a:lnSpc>
                <a:spcPct val="125000"/>
              </a:lnSpc>
              <a:spcBef>
                <a:spcPct val="20000"/>
              </a:spcBef>
              <a:buChar char="–"/>
              <a:defRPr sz="1600">
                <a:solidFill>
                  <a:srgbClr val="003399"/>
                </a:solidFill>
                <a:latin typeface="Verdana" pitchFamily="34" charset="0"/>
              </a:defRPr>
            </a:lvl4pPr>
            <a:lvl5pPr marL="2057400" indent="-228600" eaLnBrk="0" hangingPunct="0">
              <a:lnSpc>
                <a:spcPct val="125000"/>
              </a:lnSpc>
              <a:spcBef>
                <a:spcPct val="20000"/>
              </a:spcBef>
              <a:buChar char="»"/>
              <a:defRPr sz="1600">
                <a:solidFill>
                  <a:srgbClr val="003399"/>
                </a:solidFill>
                <a:latin typeface="Verdana" pitchFamily="34" charset="0"/>
              </a:defRPr>
            </a:lvl5pPr>
            <a:lvl6pPr marL="2514600" indent="-228600" eaLnBrk="0" fontAlgn="base" hangingPunct="0">
              <a:lnSpc>
                <a:spcPct val="125000"/>
              </a:lnSpc>
              <a:spcBef>
                <a:spcPct val="20000"/>
              </a:spcBef>
              <a:spcAft>
                <a:spcPct val="0"/>
              </a:spcAft>
              <a:buChar char="»"/>
              <a:defRPr sz="1600">
                <a:solidFill>
                  <a:srgbClr val="003399"/>
                </a:solidFill>
                <a:latin typeface="Verdana" pitchFamily="34" charset="0"/>
              </a:defRPr>
            </a:lvl6pPr>
            <a:lvl7pPr marL="2971800" indent="-228600" eaLnBrk="0" fontAlgn="base" hangingPunct="0">
              <a:lnSpc>
                <a:spcPct val="125000"/>
              </a:lnSpc>
              <a:spcBef>
                <a:spcPct val="20000"/>
              </a:spcBef>
              <a:spcAft>
                <a:spcPct val="0"/>
              </a:spcAft>
              <a:buChar char="»"/>
              <a:defRPr sz="1600">
                <a:solidFill>
                  <a:srgbClr val="003399"/>
                </a:solidFill>
                <a:latin typeface="Verdana" pitchFamily="34" charset="0"/>
              </a:defRPr>
            </a:lvl7pPr>
            <a:lvl8pPr marL="3429000" indent="-228600" eaLnBrk="0" fontAlgn="base" hangingPunct="0">
              <a:lnSpc>
                <a:spcPct val="125000"/>
              </a:lnSpc>
              <a:spcBef>
                <a:spcPct val="20000"/>
              </a:spcBef>
              <a:spcAft>
                <a:spcPct val="0"/>
              </a:spcAft>
              <a:buChar char="»"/>
              <a:defRPr sz="1600">
                <a:solidFill>
                  <a:srgbClr val="003399"/>
                </a:solidFill>
                <a:latin typeface="Verdana" pitchFamily="34" charset="0"/>
              </a:defRPr>
            </a:lvl8pPr>
            <a:lvl9pPr marL="3886200" indent="-228600" eaLnBrk="0" fontAlgn="base" hangingPunct="0">
              <a:lnSpc>
                <a:spcPct val="125000"/>
              </a:lnSpc>
              <a:spcBef>
                <a:spcPct val="20000"/>
              </a:spcBef>
              <a:spcAft>
                <a:spcPct val="0"/>
              </a:spcAft>
              <a:buChar char="»"/>
              <a:defRPr sz="1600">
                <a:solidFill>
                  <a:srgbClr val="003399"/>
                </a:solidFill>
                <a:latin typeface="Verdana" pitchFamily="34" charset="0"/>
              </a:defRPr>
            </a:lvl9pPr>
          </a:lstStyle>
          <a:p>
            <a:pPr eaLnBrk="1" hangingPunct="1">
              <a:spcBef>
                <a:spcPct val="0"/>
              </a:spcBef>
              <a:buFontTx/>
              <a:buNone/>
            </a:pPr>
            <a:r>
              <a:rPr lang="es-ES_tradnl" altLang="ca-ES" sz="1400">
                <a:latin typeface="Times New Roman" charset="0"/>
              </a:rPr>
              <a:t>4</a:t>
            </a:r>
          </a:p>
        </p:txBody>
      </p:sp>
      <p:sp>
        <p:nvSpPr>
          <p:cNvPr id="46100" name="Text Box 20"/>
          <p:cNvSpPr txBox="1">
            <a:spLocks noChangeArrowheads="1"/>
          </p:cNvSpPr>
          <p:nvPr/>
        </p:nvSpPr>
        <p:spPr bwMode="auto">
          <a:xfrm>
            <a:off x="7762568" y="3489171"/>
            <a:ext cx="1295400"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125000"/>
              </a:lnSpc>
              <a:spcBef>
                <a:spcPct val="20000"/>
              </a:spcBef>
              <a:buChar char="•"/>
              <a:defRPr sz="2400">
                <a:solidFill>
                  <a:srgbClr val="000099"/>
                </a:solidFill>
                <a:latin typeface="Verdana" pitchFamily="34" charset="0"/>
              </a:defRPr>
            </a:lvl1pPr>
            <a:lvl2pPr marL="742950" indent="-285750" eaLnBrk="0" hangingPunct="0">
              <a:lnSpc>
                <a:spcPct val="125000"/>
              </a:lnSpc>
              <a:spcBef>
                <a:spcPct val="20000"/>
              </a:spcBef>
              <a:buChar char="–"/>
              <a:defRPr sz="2000">
                <a:solidFill>
                  <a:srgbClr val="003399"/>
                </a:solidFill>
                <a:latin typeface="Verdana" pitchFamily="34" charset="0"/>
              </a:defRPr>
            </a:lvl2pPr>
            <a:lvl3pPr marL="1143000" indent="-228600" eaLnBrk="0" hangingPunct="0">
              <a:lnSpc>
                <a:spcPct val="125000"/>
              </a:lnSpc>
              <a:spcBef>
                <a:spcPct val="20000"/>
              </a:spcBef>
              <a:buChar char="•"/>
              <a:defRPr>
                <a:solidFill>
                  <a:srgbClr val="003399"/>
                </a:solidFill>
                <a:latin typeface="Verdana" pitchFamily="34" charset="0"/>
              </a:defRPr>
            </a:lvl3pPr>
            <a:lvl4pPr marL="1600200" indent="-228600" eaLnBrk="0" hangingPunct="0">
              <a:lnSpc>
                <a:spcPct val="125000"/>
              </a:lnSpc>
              <a:spcBef>
                <a:spcPct val="20000"/>
              </a:spcBef>
              <a:buChar char="–"/>
              <a:defRPr sz="1600">
                <a:solidFill>
                  <a:srgbClr val="003399"/>
                </a:solidFill>
                <a:latin typeface="Verdana" pitchFamily="34" charset="0"/>
              </a:defRPr>
            </a:lvl4pPr>
            <a:lvl5pPr marL="2057400" indent="-228600" eaLnBrk="0" hangingPunct="0">
              <a:lnSpc>
                <a:spcPct val="125000"/>
              </a:lnSpc>
              <a:spcBef>
                <a:spcPct val="20000"/>
              </a:spcBef>
              <a:buChar char="»"/>
              <a:defRPr sz="1600">
                <a:solidFill>
                  <a:srgbClr val="003399"/>
                </a:solidFill>
                <a:latin typeface="Verdana" pitchFamily="34" charset="0"/>
              </a:defRPr>
            </a:lvl5pPr>
            <a:lvl6pPr marL="2514600" indent="-228600" eaLnBrk="0" fontAlgn="base" hangingPunct="0">
              <a:lnSpc>
                <a:spcPct val="125000"/>
              </a:lnSpc>
              <a:spcBef>
                <a:spcPct val="20000"/>
              </a:spcBef>
              <a:spcAft>
                <a:spcPct val="0"/>
              </a:spcAft>
              <a:buChar char="»"/>
              <a:defRPr sz="1600">
                <a:solidFill>
                  <a:srgbClr val="003399"/>
                </a:solidFill>
                <a:latin typeface="Verdana" pitchFamily="34" charset="0"/>
              </a:defRPr>
            </a:lvl6pPr>
            <a:lvl7pPr marL="2971800" indent="-228600" eaLnBrk="0" fontAlgn="base" hangingPunct="0">
              <a:lnSpc>
                <a:spcPct val="125000"/>
              </a:lnSpc>
              <a:spcBef>
                <a:spcPct val="20000"/>
              </a:spcBef>
              <a:spcAft>
                <a:spcPct val="0"/>
              </a:spcAft>
              <a:buChar char="»"/>
              <a:defRPr sz="1600">
                <a:solidFill>
                  <a:srgbClr val="003399"/>
                </a:solidFill>
                <a:latin typeface="Verdana" pitchFamily="34" charset="0"/>
              </a:defRPr>
            </a:lvl7pPr>
            <a:lvl8pPr marL="3429000" indent="-228600" eaLnBrk="0" fontAlgn="base" hangingPunct="0">
              <a:lnSpc>
                <a:spcPct val="125000"/>
              </a:lnSpc>
              <a:spcBef>
                <a:spcPct val="20000"/>
              </a:spcBef>
              <a:spcAft>
                <a:spcPct val="0"/>
              </a:spcAft>
              <a:buChar char="»"/>
              <a:defRPr sz="1600">
                <a:solidFill>
                  <a:srgbClr val="003399"/>
                </a:solidFill>
                <a:latin typeface="Verdana" pitchFamily="34" charset="0"/>
              </a:defRPr>
            </a:lvl8pPr>
            <a:lvl9pPr marL="3886200" indent="-228600" eaLnBrk="0" fontAlgn="base" hangingPunct="0">
              <a:lnSpc>
                <a:spcPct val="125000"/>
              </a:lnSpc>
              <a:spcBef>
                <a:spcPct val="20000"/>
              </a:spcBef>
              <a:spcAft>
                <a:spcPct val="0"/>
              </a:spcAft>
              <a:buChar char="»"/>
              <a:defRPr sz="1600">
                <a:solidFill>
                  <a:srgbClr val="003399"/>
                </a:solidFill>
                <a:latin typeface="Verdana" pitchFamily="34" charset="0"/>
              </a:defRPr>
            </a:lvl9pPr>
          </a:lstStyle>
          <a:p>
            <a:pPr eaLnBrk="1" hangingPunct="1">
              <a:spcBef>
                <a:spcPct val="0"/>
              </a:spcBef>
              <a:buFontTx/>
              <a:buNone/>
            </a:pPr>
            <a:r>
              <a:rPr lang="es-ES_tradnl" altLang="ca-ES" sz="1400" dirty="0">
                <a:latin typeface="Times New Roman" charset="0"/>
              </a:rPr>
              <a:t>&gt;4 </a:t>
            </a:r>
            <a:r>
              <a:rPr lang="es-ES_tradnl" altLang="ca-ES" sz="1400" dirty="0" err="1" smtClean="0">
                <a:latin typeface="Times New Roman" charset="0"/>
              </a:rPr>
              <a:t>persons</a:t>
            </a:r>
            <a:endParaRPr lang="es-ES_tradnl" altLang="ca-ES" sz="1400" dirty="0">
              <a:latin typeface="Times New Roman" charset="0"/>
            </a:endParaRPr>
          </a:p>
        </p:txBody>
      </p:sp>
      <p:sp>
        <p:nvSpPr>
          <p:cNvPr id="46102" name="Text Box 22"/>
          <p:cNvSpPr txBox="1">
            <a:spLocks noChangeArrowheads="1"/>
          </p:cNvSpPr>
          <p:nvPr/>
        </p:nvSpPr>
        <p:spPr bwMode="auto">
          <a:xfrm>
            <a:off x="1133168" y="4479771"/>
            <a:ext cx="274434"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25000"/>
              </a:lnSpc>
              <a:spcBef>
                <a:spcPct val="20000"/>
              </a:spcBef>
              <a:buChar char="•"/>
              <a:defRPr sz="2400">
                <a:solidFill>
                  <a:srgbClr val="000099"/>
                </a:solidFill>
                <a:latin typeface="Verdana" pitchFamily="34" charset="0"/>
              </a:defRPr>
            </a:lvl1pPr>
            <a:lvl2pPr marL="742950" indent="-285750" eaLnBrk="0" hangingPunct="0">
              <a:lnSpc>
                <a:spcPct val="125000"/>
              </a:lnSpc>
              <a:spcBef>
                <a:spcPct val="20000"/>
              </a:spcBef>
              <a:buChar char="–"/>
              <a:defRPr sz="2000">
                <a:solidFill>
                  <a:srgbClr val="003399"/>
                </a:solidFill>
                <a:latin typeface="Verdana" pitchFamily="34" charset="0"/>
              </a:defRPr>
            </a:lvl2pPr>
            <a:lvl3pPr marL="1143000" indent="-228600" eaLnBrk="0" hangingPunct="0">
              <a:lnSpc>
                <a:spcPct val="125000"/>
              </a:lnSpc>
              <a:spcBef>
                <a:spcPct val="20000"/>
              </a:spcBef>
              <a:buChar char="•"/>
              <a:defRPr>
                <a:solidFill>
                  <a:srgbClr val="003399"/>
                </a:solidFill>
                <a:latin typeface="Verdana" pitchFamily="34" charset="0"/>
              </a:defRPr>
            </a:lvl3pPr>
            <a:lvl4pPr marL="1600200" indent="-228600" eaLnBrk="0" hangingPunct="0">
              <a:lnSpc>
                <a:spcPct val="125000"/>
              </a:lnSpc>
              <a:spcBef>
                <a:spcPct val="20000"/>
              </a:spcBef>
              <a:buChar char="–"/>
              <a:defRPr sz="1600">
                <a:solidFill>
                  <a:srgbClr val="003399"/>
                </a:solidFill>
                <a:latin typeface="Verdana" pitchFamily="34" charset="0"/>
              </a:defRPr>
            </a:lvl4pPr>
            <a:lvl5pPr marL="2057400" indent="-228600" eaLnBrk="0" hangingPunct="0">
              <a:lnSpc>
                <a:spcPct val="125000"/>
              </a:lnSpc>
              <a:spcBef>
                <a:spcPct val="20000"/>
              </a:spcBef>
              <a:buChar char="»"/>
              <a:defRPr sz="1600">
                <a:solidFill>
                  <a:srgbClr val="003399"/>
                </a:solidFill>
                <a:latin typeface="Verdana" pitchFamily="34" charset="0"/>
              </a:defRPr>
            </a:lvl5pPr>
            <a:lvl6pPr marL="2514600" indent="-228600" eaLnBrk="0" fontAlgn="base" hangingPunct="0">
              <a:lnSpc>
                <a:spcPct val="125000"/>
              </a:lnSpc>
              <a:spcBef>
                <a:spcPct val="20000"/>
              </a:spcBef>
              <a:spcAft>
                <a:spcPct val="0"/>
              </a:spcAft>
              <a:buChar char="»"/>
              <a:defRPr sz="1600">
                <a:solidFill>
                  <a:srgbClr val="003399"/>
                </a:solidFill>
                <a:latin typeface="Verdana" pitchFamily="34" charset="0"/>
              </a:defRPr>
            </a:lvl6pPr>
            <a:lvl7pPr marL="2971800" indent="-228600" eaLnBrk="0" fontAlgn="base" hangingPunct="0">
              <a:lnSpc>
                <a:spcPct val="125000"/>
              </a:lnSpc>
              <a:spcBef>
                <a:spcPct val="20000"/>
              </a:spcBef>
              <a:spcAft>
                <a:spcPct val="0"/>
              </a:spcAft>
              <a:buChar char="»"/>
              <a:defRPr sz="1600">
                <a:solidFill>
                  <a:srgbClr val="003399"/>
                </a:solidFill>
                <a:latin typeface="Verdana" pitchFamily="34" charset="0"/>
              </a:defRPr>
            </a:lvl7pPr>
            <a:lvl8pPr marL="3429000" indent="-228600" eaLnBrk="0" fontAlgn="base" hangingPunct="0">
              <a:lnSpc>
                <a:spcPct val="125000"/>
              </a:lnSpc>
              <a:spcBef>
                <a:spcPct val="20000"/>
              </a:spcBef>
              <a:spcAft>
                <a:spcPct val="0"/>
              </a:spcAft>
              <a:buChar char="»"/>
              <a:defRPr sz="1600">
                <a:solidFill>
                  <a:srgbClr val="003399"/>
                </a:solidFill>
                <a:latin typeface="Verdana" pitchFamily="34" charset="0"/>
              </a:defRPr>
            </a:lvl8pPr>
            <a:lvl9pPr marL="3886200" indent="-228600" eaLnBrk="0" fontAlgn="base" hangingPunct="0">
              <a:lnSpc>
                <a:spcPct val="125000"/>
              </a:lnSpc>
              <a:spcBef>
                <a:spcPct val="20000"/>
              </a:spcBef>
              <a:spcAft>
                <a:spcPct val="0"/>
              </a:spcAft>
              <a:buChar char="»"/>
              <a:defRPr sz="1600">
                <a:solidFill>
                  <a:srgbClr val="003399"/>
                </a:solidFill>
                <a:latin typeface="Verdana" pitchFamily="34" charset="0"/>
              </a:defRPr>
            </a:lvl9pPr>
          </a:lstStyle>
          <a:p>
            <a:pPr eaLnBrk="1" hangingPunct="1">
              <a:spcBef>
                <a:spcPct val="0"/>
              </a:spcBef>
              <a:buFontTx/>
              <a:buNone/>
            </a:pPr>
            <a:r>
              <a:rPr lang="es-ES_tradnl" altLang="ca-ES" sz="1400">
                <a:latin typeface="Times New Roman" charset="0"/>
              </a:rPr>
              <a:t>2</a:t>
            </a:r>
          </a:p>
        </p:txBody>
      </p:sp>
      <p:sp>
        <p:nvSpPr>
          <p:cNvPr id="46103" name="Text Box 23"/>
          <p:cNvSpPr txBox="1">
            <a:spLocks noChangeArrowheads="1"/>
          </p:cNvSpPr>
          <p:nvPr/>
        </p:nvSpPr>
        <p:spPr bwMode="auto">
          <a:xfrm>
            <a:off x="4714568" y="4555971"/>
            <a:ext cx="274434"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25000"/>
              </a:lnSpc>
              <a:spcBef>
                <a:spcPct val="20000"/>
              </a:spcBef>
              <a:buChar char="•"/>
              <a:defRPr sz="2400">
                <a:solidFill>
                  <a:srgbClr val="000099"/>
                </a:solidFill>
                <a:latin typeface="Verdana" pitchFamily="34" charset="0"/>
              </a:defRPr>
            </a:lvl1pPr>
            <a:lvl2pPr marL="742950" indent="-285750" eaLnBrk="0" hangingPunct="0">
              <a:lnSpc>
                <a:spcPct val="125000"/>
              </a:lnSpc>
              <a:spcBef>
                <a:spcPct val="20000"/>
              </a:spcBef>
              <a:buChar char="–"/>
              <a:defRPr sz="2000">
                <a:solidFill>
                  <a:srgbClr val="003399"/>
                </a:solidFill>
                <a:latin typeface="Verdana" pitchFamily="34" charset="0"/>
              </a:defRPr>
            </a:lvl2pPr>
            <a:lvl3pPr marL="1143000" indent="-228600" eaLnBrk="0" hangingPunct="0">
              <a:lnSpc>
                <a:spcPct val="125000"/>
              </a:lnSpc>
              <a:spcBef>
                <a:spcPct val="20000"/>
              </a:spcBef>
              <a:buChar char="•"/>
              <a:defRPr>
                <a:solidFill>
                  <a:srgbClr val="003399"/>
                </a:solidFill>
                <a:latin typeface="Verdana" pitchFamily="34" charset="0"/>
              </a:defRPr>
            </a:lvl3pPr>
            <a:lvl4pPr marL="1600200" indent="-228600" eaLnBrk="0" hangingPunct="0">
              <a:lnSpc>
                <a:spcPct val="125000"/>
              </a:lnSpc>
              <a:spcBef>
                <a:spcPct val="20000"/>
              </a:spcBef>
              <a:buChar char="–"/>
              <a:defRPr sz="1600">
                <a:solidFill>
                  <a:srgbClr val="003399"/>
                </a:solidFill>
                <a:latin typeface="Verdana" pitchFamily="34" charset="0"/>
              </a:defRPr>
            </a:lvl4pPr>
            <a:lvl5pPr marL="2057400" indent="-228600" eaLnBrk="0" hangingPunct="0">
              <a:lnSpc>
                <a:spcPct val="125000"/>
              </a:lnSpc>
              <a:spcBef>
                <a:spcPct val="20000"/>
              </a:spcBef>
              <a:buChar char="»"/>
              <a:defRPr sz="1600">
                <a:solidFill>
                  <a:srgbClr val="003399"/>
                </a:solidFill>
                <a:latin typeface="Verdana" pitchFamily="34" charset="0"/>
              </a:defRPr>
            </a:lvl5pPr>
            <a:lvl6pPr marL="2514600" indent="-228600" eaLnBrk="0" fontAlgn="base" hangingPunct="0">
              <a:lnSpc>
                <a:spcPct val="125000"/>
              </a:lnSpc>
              <a:spcBef>
                <a:spcPct val="20000"/>
              </a:spcBef>
              <a:spcAft>
                <a:spcPct val="0"/>
              </a:spcAft>
              <a:buChar char="»"/>
              <a:defRPr sz="1600">
                <a:solidFill>
                  <a:srgbClr val="003399"/>
                </a:solidFill>
                <a:latin typeface="Verdana" pitchFamily="34" charset="0"/>
              </a:defRPr>
            </a:lvl6pPr>
            <a:lvl7pPr marL="2971800" indent="-228600" eaLnBrk="0" fontAlgn="base" hangingPunct="0">
              <a:lnSpc>
                <a:spcPct val="125000"/>
              </a:lnSpc>
              <a:spcBef>
                <a:spcPct val="20000"/>
              </a:spcBef>
              <a:spcAft>
                <a:spcPct val="0"/>
              </a:spcAft>
              <a:buChar char="»"/>
              <a:defRPr sz="1600">
                <a:solidFill>
                  <a:srgbClr val="003399"/>
                </a:solidFill>
                <a:latin typeface="Verdana" pitchFamily="34" charset="0"/>
              </a:defRPr>
            </a:lvl7pPr>
            <a:lvl8pPr marL="3429000" indent="-228600" eaLnBrk="0" fontAlgn="base" hangingPunct="0">
              <a:lnSpc>
                <a:spcPct val="125000"/>
              </a:lnSpc>
              <a:spcBef>
                <a:spcPct val="20000"/>
              </a:spcBef>
              <a:spcAft>
                <a:spcPct val="0"/>
              </a:spcAft>
              <a:buChar char="»"/>
              <a:defRPr sz="1600">
                <a:solidFill>
                  <a:srgbClr val="003399"/>
                </a:solidFill>
                <a:latin typeface="Verdana" pitchFamily="34" charset="0"/>
              </a:defRPr>
            </a:lvl8pPr>
            <a:lvl9pPr marL="3886200" indent="-228600" eaLnBrk="0" fontAlgn="base" hangingPunct="0">
              <a:lnSpc>
                <a:spcPct val="125000"/>
              </a:lnSpc>
              <a:spcBef>
                <a:spcPct val="20000"/>
              </a:spcBef>
              <a:spcAft>
                <a:spcPct val="0"/>
              </a:spcAft>
              <a:buChar char="»"/>
              <a:defRPr sz="1600">
                <a:solidFill>
                  <a:srgbClr val="003399"/>
                </a:solidFill>
                <a:latin typeface="Verdana" pitchFamily="34" charset="0"/>
              </a:defRPr>
            </a:lvl9pPr>
          </a:lstStyle>
          <a:p>
            <a:pPr eaLnBrk="1" hangingPunct="1">
              <a:spcBef>
                <a:spcPct val="0"/>
              </a:spcBef>
              <a:buFontTx/>
              <a:buNone/>
            </a:pPr>
            <a:r>
              <a:rPr lang="es-ES_tradnl" altLang="ca-ES" sz="1400">
                <a:latin typeface="Times New Roman" charset="0"/>
              </a:rPr>
              <a:t>2</a:t>
            </a:r>
          </a:p>
        </p:txBody>
      </p:sp>
      <p:sp>
        <p:nvSpPr>
          <p:cNvPr id="46104" name="Text Box 24"/>
          <p:cNvSpPr txBox="1">
            <a:spLocks noChangeArrowheads="1"/>
          </p:cNvSpPr>
          <p:nvPr/>
        </p:nvSpPr>
        <p:spPr bwMode="auto">
          <a:xfrm>
            <a:off x="3114368" y="4479771"/>
            <a:ext cx="274434"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25000"/>
              </a:lnSpc>
              <a:spcBef>
                <a:spcPct val="20000"/>
              </a:spcBef>
              <a:buChar char="•"/>
              <a:defRPr sz="2400">
                <a:solidFill>
                  <a:srgbClr val="000099"/>
                </a:solidFill>
                <a:latin typeface="Verdana" pitchFamily="34" charset="0"/>
              </a:defRPr>
            </a:lvl1pPr>
            <a:lvl2pPr marL="742950" indent="-285750" eaLnBrk="0" hangingPunct="0">
              <a:lnSpc>
                <a:spcPct val="125000"/>
              </a:lnSpc>
              <a:spcBef>
                <a:spcPct val="20000"/>
              </a:spcBef>
              <a:buChar char="–"/>
              <a:defRPr sz="2000">
                <a:solidFill>
                  <a:srgbClr val="003399"/>
                </a:solidFill>
                <a:latin typeface="Verdana" pitchFamily="34" charset="0"/>
              </a:defRPr>
            </a:lvl2pPr>
            <a:lvl3pPr marL="1143000" indent="-228600" eaLnBrk="0" hangingPunct="0">
              <a:lnSpc>
                <a:spcPct val="125000"/>
              </a:lnSpc>
              <a:spcBef>
                <a:spcPct val="20000"/>
              </a:spcBef>
              <a:buChar char="•"/>
              <a:defRPr>
                <a:solidFill>
                  <a:srgbClr val="003399"/>
                </a:solidFill>
                <a:latin typeface="Verdana" pitchFamily="34" charset="0"/>
              </a:defRPr>
            </a:lvl3pPr>
            <a:lvl4pPr marL="1600200" indent="-228600" eaLnBrk="0" hangingPunct="0">
              <a:lnSpc>
                <a:spcPct val="125000"/>
              </a:lnSpc>
              <a:spcBef>
                <a:spcPct val="20000"/>
              </a:spcBef>
              <a:buChar char="–"/>
              <a:defRPr sz="1600">
                <a:solidFill>
                  <a:srgbClr val="003399"/>
                </a:solidFill>
                <a:latin typeface="Verdana" pitchFamily="34" charset="0"/>
              </a:defRPr>
            </a:lvl4pPr>
            <a:lvl5pPr marL="2057400" indent="-228600" eaLnBrk="0" hangingPunct="0">
              <a:lnSpc>
                <a:spcPct val="125000"/>
              </a:lnSpc>
              <a:spcBef>
                <a:spcPct val="20000"/>
              </a:spcBef>
              <a:buChar char="»"/>
              <a:defRPr sz="1600">
                <a:solidFill>
                  <a:srgbClr val="003399"/>
                </a:solidFill>
                <a:latin typeface="Verdana" pitchFamily="34" charset="0"/>
              </a:defRPr>
            </a:lvl5pPr>
            <a:lvl6pPr marL="2514600" indent="-228600" eaLnBrk="0" fontAlgn="base" hangingPunct="0">
              <a:lnSpc>
                <a:spcPct val="125000"/>
              </a:lnSpc>
              <a:spcBef>
                <a:spcPct val="20000"/>
              </a:spcBef>
              <a:spcAft>
                <a:spcPct val="0"/>
              </a:spcAft>
              <a:buChar char="»"/>
              <a:defRPr sz="1600">
                <a:solidFill>
                  <a:srgbClr val="003399"/>
                </a:solidFill>
                <a:latin typeface="Verdana" pitchFamily="34" charset="0"/>
              </a:defRPr>
            </a:lvl6pPr>
            <a:lvl7pPr marL="2971800" indent="-228600" eaLnBrk="0" fontAlgn="base" hangingPunct="0">
              <a:lnSpc>
                <a:spcPct val="125000"/>
              </a:lnSpc>
              <a:spcBef>
                <a:spcPct val="20000"/>
              </a:spcBef>
              <a:spcAft>
                <a:spcPct val="0"/>
              </a:spcAft>
              <a:buChar char="»"/>
              <a:defRPr sz="1600">
                <a:solidFill>
                  <a:srgbClr val="003399"/>
                </a:solidFill>
                <a:latin typeface="Verdana" pitchFamily="34" charset="0"/>
              </a:defRPr>
            </a:lvl7pPr>
            <a:lvl8pPr marL="3429000" indent="-228600" eaLnBrk="0" fontAlgn="base" hangingPunct="0">
              <a:lnSpc>
                <a:spcPct val="125000"/>
              </a:lnSpc>
              <a:spcBef>
                <a:spcPct val="20000"/>
              </a:spcBef>
              <a:spcAft>
                <a:spcPct val="0"/>
              </a:spcAft>
              <a:buChar char="»"/>
              <a:defRPr sz="1600">
                <a:solidFill>
                  <a:srgbClr val="003399"/>
                </a:solidFill>
                <a:latin typeface="Verdana" pitchFamily="34" charset="0"/>
              </a:defRPr>
            </a:lvl8pPr>
            <a:lvl9pPr marL="3886200" indent="-228600" eaLnBrk="0" fontAlgn="base" hangingPunct="0">
              <a:lnSpc>
                <a:spcPct val="125000"/>
              </a:lnSpc>
              <a:spcBef>
                <a:spcPct val="20000"/>
              </a:spcBef>
              <a:spcAft>
                <a:spcPct val="0"/>
              </a:spcAft>
              <a:buChar char="»"/>
              <a:defRPr sz="1600">
                <a:solidFill>
                  <a:srgbClr val="003399"/>
                </a:solidFill>
                <a:latin typeface="Verdana" pitchFamily="34" charset="0"/>
              </a:defRPr>
            </a:lvl9pPr>
          </a:lstStyle>
          <a:p>
            <a:pPr eaLnBrk="1" hangingPunct="1">
              <a:spcBef>
                <a:spcPct val="0"/>
              </a:spcBef>
              <a:buFontTx/>
              <a:buNone/>
            </a:pPr>
            <a:r>
              <a:rPr lang="es-ES_tradnl" altLang="ca-ES" sz="1400">
                <a:latin typeface="Times New Roman" charset="0"/>
              </a:rPr>
              <a:t>2</a:t>
            </a:r>
          </a:p>
        </p:txBody>
      </p:sp>
      <p:sp>
        <p:nvSpPr>
          <p:cNvPr id="46105" name="Text Box 25"/>
          <p:cNvSpPr txBox="1">
            <a:spLocks noChangeArrowheads="1"/>
          </p:cNvSpPr>
          <p:nvPr/>
        </p:nvSpPr>
        <p:spPr bwMode="auto">
          <a:xfrm>
            <a:off x="6543368" y="4555971"/>
            <a:ext cx="274434"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25000"/>
              </a:lnSpc>
              <a:spcBef>
                <a:spcPct val="20000"/>
              </a:spcBef>
              <a:buChar char="•"/>
              <a:defRPr sz="2400">
                <a:solidFill>
                  <a:srgbClr val="000099"/>
                </a:solidFill>
                <a:latin typeface="Verdana" pitchFamily="34" charset="0"/>
              </a:defRPr>
            </a:lvl1pPr>
            <a:lvl2pPr marL="742950" indent="-285750" eaLnBrk="0" hangingPunct="0">
              <a:lnSpc>
                <a:spcPct val="125000"/>
              </a:lnSpc>
              <a:spcBef>
                <a:spcPct val="20000"/>
              </a:spcBef>
              <a:buChar char="–"/>
              <a:defRPr sz="2000">
                <a:solidFill>
                  <a:srgbClr val="003399"/>
                </a:solidFill>
                <a:latin typeface="Verdana" pitchFamily="34" charset="0"/>
              </a:defRPr>
            </a:lvl2pPr>
            <a:lvl3pPr marL="1143000" indent="-228600" eaLnBrk="0" hangingPunct="0">
              <a:lnSpc>
                <a:spcPct val="125000"/>
              </a:lnSpc>
              <a:spcBef>
                <a:spcPct val="20000"/>
              </a:spcBef>
              <a:buChar char="•"/>
              <a:defRPr>
                <a:solidFill>
                  <a:srgbClr val="003399"/>
                </a:solidFill>
                <a:latin typeface="Verdana" pitchFamily="34" charset="0"/>
              </a:defRPr>
            </a:lvl3pPr>
            <a:lvl4pPr marL="1600200" indent="-228600" eaLnBrk="0" hangingPunct="0">
              <a:lnSpc>
                <a:spcPct val="125000"/>
              </a:lnSpc>
              <a:spcBef>
                <a:spcPct val="20000"/>
              </a:spcBef>
              <a:buChar char="–"/>
              <a:defRPr sz="1600">
                <a:solidFill>
                  <a:srgbClr val="003399"/>
                </a:solidFill>
                <a:latin typeface="Verdana" pitchFamily="34" charset="0"/>
              </a:defRPr>
            </a:lvl4pPr>
            <a:lvl5pPr marL="2057400" indent="-228600" eaLnBrk="0" hangingPunct="0">
              <a:lnSpc>
                <a:spcPct val="125000"/>
              </a:lnSpc>
              <a:spcBef>
                <a:spcPct val="20000"/>
              </a:spcBef>
              <a:buChar char="»"/>
              <a:defRPr sz="1600">
                <a:solidFill>
                  <a:srgbClr val="003399"/>
                </a:solidFill>
                <a:latin typeface="Verdana" pitchFamily="34" charset="0"/>
              </a:defRPr>
            </a:lvl5pPr>
            <a:lvl6pPr marL="2514600" indent="-228600" eaLnBrk="0" fontAlgn="base" hangingPunct="0">
              <a:lnSpc>
                <a:spcPct val="125000"/>
              </a:lnSpc>
              <a:spcBef>
                <a:spcPct val="20000"/>
              </a:spcBef>
              <a:spcAft>
                <a:spcPct val="0"/>
              </a:spcAft>
              <a:buChar char="»"/>
              <a:defRPr sz="1600">
                <a:solidFill>
                  <a:srgbClr val="003399"/>
                </a:solidFill>
                <a:latin typeface="Verdana" pitchFamily="34" charset="0"/>
              </a:defRPr>
            </a:lvl6pPr>
            <a:lvl7pPr marL="2971800" indent="-228600" eaLnBrk="0" fontAlgn="base" hangingPunct="0">
              <a:lnSpc>
                <a:spcPct val="125000"/>
              </a:lnSpc>
              <a:spcBef>
                <a:spcPct val="20000"/>
              </a:spcBef>
              <a:spcAft>
                <a:spcPct val="0"/>
              </a:spcAft>
              <a:buChar char="»"/>
              <a:defRPr sz="1600">
                <a:solidFill>
                  <a:srgbClr val="003399"/>
                </a:solidFill>
                <a:latin typeface="Verdana" pitchFamily="34" charset="0"/>
              </a:defRPr>
            </a:lvl7pPr>
            <a:lvl8pPr marL="3429000" indent="-228600" eaLnBrk="0" fontAlgn="base" hangingPunct="0">
              <a:lnSpc>
                <a:spcPct val="125000"/>
              </a:lnSpc>
              <a:spcBef>
                <a:spcPct val="20000"/>
              </a:spcBef>
              <a:spcAft>
                <a:spcPct val="0"/>
              </a:spcAft>
              <a:buChar char="»"/>
              <a:defRPr sz="1600">
                <a:solidFill>
                  <a:srgbClr val="003399"/>
                </a:solidFill>
                <a:latin typeface="Verdana" pitchFamily="34" charset="0"/>
              </a:defRPr>
            </a:lvl8pPr>
            <a:lvl9pPr marL="3886200" indent="-228600" eaLnBrk="0" fontAlgn="base" hangingPunct="0">
              <a:lnSpc>
                <a:spcPct val="125000"/>
              </a:lnSpc>
              <a:spcBef>
                <a:spcPct val="20000"/>
              </a:spcBef>
              <a:spcAft>
                <a:spcPct val="0"/>
              </a:spcAft>
              <a:buChar char="»"/>
              <a:defRPr sz="1600">
                <a:solidFill>
                  <a:srgbClr val="003399"/>
                </a:solidFill>
                <a:latin typeface="Verdana" pitchFamily="34" charset="0"/>
              </a:defRPr>
            </a:lvl9pPr>
          </a:lstStyle>
          <a:p>
            <a:pPr eaLnBrk="1" hangingPunct="1">
              <a:spcBef>
                <a:spcPct val="0"/>
              </a:spcBef>
              <a:buFontTx/>
              <a:buNone/>
            </a:pPr>
            <a:r>
              <a:rPr lang="es-ES_tradnl" altLang="ca-ES" sz="1400">
                <a:latin typeface="Times New Roman" charset="0"/>
              </a:rPr>
              <a:t>2</a:t>
            </a:r>
          </a:p>
        </p:txBody>
      </p:sp>
      <p:pic>
        <p:nvPicPr>
          <p:cNvPr id="2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0" y="-11906"/>
            <a:ext cx="8305800"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2699792" y="2202953"/>
            <a:ext cx="2646878" cy="369332"/>
          </a:xfrm>
          <a:prstGeom prst="rect">
            <a:avLst/>
          </a:prstGeom>
          <a:noFill/>
        </p:spPr>
        <p:txBody>
          <a:bodyPr wrap="none" rtlCol="0">
            <a:spAutoFit/>
          </a:bodyPr>
          <a:lstStyle/>
          <a:p>
            <a:r>
              <a:rPr lang="es-ES" dirty="0" err="1" smtClean="0"/>
              <a:t>Female</a:t>
            </a:r>
            <a:r>
              <a:rPr lang="es-ES" dirty="0" smtClean="0"/>
              <a:t> manual </a:t>
            </a:r>
            <a:r>
              <a:rPr lang="es-ES" dirty="0" err="1" smtClean="0"/>
              <a:t>workers</a:t>
            </a:r>
            <a:endParaRPr lang="ca-ES" dirty="0"/>
          </a:p>
        </p:txBody>
      </p:sp>
    </p:spTree>
    <p:extLst>
      <p:ext uri="{BB962C8B-B14F-4D97-AF65-F5344CB8AC3E}">
        <p14:creationId xmlns:p14="http://schemas.microsoft.com/office/powerpoint/2010/main" val="658859138"/>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3" name="Object 3"/>
          <p:cNvGraphicFramePr>
            <a:graphicFrameLocks noGrp="1" noChangeAspect="1"/>
          </p:cNvGraphicFramePr>
          <p:nvPr>
            <p:ph type="chart" idx="4294967295"/>
            <p:extLst>
              <p:ext uri="{D42A27DB-BD31-4B8C-83A1-F6EECF244321}">
                <p14:modId xmlns:p14="http://schemas.microsoft.com/office/powerpoint/2010/main" val="1412321411"/>
              </p:ext>
            </p:extLst>
          </p:nvPr>
        </p:nvGraphicFramePr>
        <p:xfrm>
          <a:off x="616821" y="2338342"/>
          <a:ext cx="7805738" cy="3862388"/>
        </p:xfrm>
        <a:graphic>
          <a:graphicData uri="http://schemas.openxmlformats.org/presentationml/2006/ole">
            <mc:AlternateContent xmlns:mc="http://schemas.openxmlformats.org/markup-compatibility/2006">
              <mc:Choice xmlns:v="urn:schemas-microsoft-com:vml" Requires="v">
                <p:oleObj spid="_x0000_s14370" name="Gráfico" r:id="rId3" imgW="7391521" imgH="3657600" progId="MSGraph.Chart.8">
                  <p:embed followColorScheme="full"/>
                </p:oleObj>
              </mc:Choice>
              <mc:Fallback>
                <p:oleObj name="Gráfico" r:id="rId3" imgW="7391521" imgH="3657600" progId="MSGraph.Chart.8">
                  <p:embed followColorScheme="full"/>
                  <p:pic>
                    <p:nvPicPr>
                      <p:cNvPr id="0" name="Picture 28"/>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821" y="2338342"/>
                        <a:ext cx="7805738" cy="3862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4" name="Text Box 4"/>
          <p:cNvSpPr txBox="1">
            <a:spLocks noChangeArrowheads="1"/>
          </p:cNvSpPr>
          <p:nvPr/>
        </p:nvSpPr>
        <p:spPr bwMode="auto">
          <a:xfrm>
            <a:off x="1311727" y="5641136"/>
            <a:ext cx="1039067" cy="496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25000"/>
              </a:lnSpc>
              <a:spcBef>
                <a:spcPct val="20000"/>
              </a:spcBef>
              <a:buChar char="•"/>
              <a:defRPr sz="2400">
                <a:solidFill>
                  <a:srgbClr val="000099"/>
                </a:solidFill>
                <a:latin typeface="Verdana" pitchFamily="34" charset="0"/>
              </a:defRPr>
            </a:lvl1pPr>
            <a:lvl2pPr marL="742950" indent="-285750" eaLnBrk="0" hangingPunct="0">
              <a:lnSpc>
                <a:spcPct val="125000"/>
              </a:lnSpc>
              <a:spcBef>
                <a:spcPct val="20000"/>
              </a:spcBef>
              <a:buChar char="–"/>
              <a:defRPr sz="2000">
                <a:solidFill>
                  <a:srgbClr val="003399"/>
                </a:solidFill>
                <a:latin typeface="Verdana" pitchFamily="34" charset="0"/>
              </a:defRPr>
            </a:lvl2pPr>
            <a:lvl3pPr marL="1143000" indent="-228600" eaLnBrk="0" hangingPunct="0">
              <a:lnSpc>
                <a:spcPct val="125000"/>
              </a:lnSpc>
              <a:spcBef>
                <a:spcPct val="20000"/>
              </a:spcBef>
              <a:buChar char="•"/>
              <a:defRPr>
                <a:solidFill>
                  <a:srgbClr val="003399"/>
                </a:solidFill>
                <a:latin typeface="Verdana" pitchFamily="34" charset="0"/>
              </a:defRPr>
            </a:lvl3pPr>
            <a:lvl4pPr marL="1600200" indent="-228600" eaLnBrk="0" hangingPunct="0">
              <a:lnSpc>
                <a:spcPct val="125000"/>
              </a:lnSpc>
              <a:spcBef>
                <a:spcPct val="20000"/>
              </a:spcBef>
              <a:buChar char="–"/>
              <a:defRPr sz="1600">
                <a:solidFill>
                  <a:srgbClr val="003399"/>
                </a:solidFill>
                <a:latin typeface="Verdana" pitchFamily="34" charset="0"/>
              </a:defRPr>
            </a:lvl4pPr>
            <a:lvl5pPr marL="2057400" indent="-228600" eaLnBrk="0" hangingPunct="0">
              <a:lnSpc>
                <a:spcPct val="125000"/>
              </a:lnSpc>
              <a:spcBef>
                <a:spcPct val="20000"/>
              </a:spcBef>
              <a:buChar char="»"/>
              <a:defRPr sz="1600">
                <a:solidFill>
                  <a:srgbClr val="003399"/>
                </a:solidFill>
                <a:latin typeface="Verdana" pitchFamily="34" charset="0"/>
              </a:defRPr>
            </a:lvl5pPr>
            <a:lvl6pPr marL="2514600" indent="-228600" eaLnBrk="0" fontAlgn="base" hangingPunct="0">
              <a:lnSpc>
                <a:spcPct val="125000"/>
              </a:lnSpc>
              <a:spcBef>
                <a:spcPct val="20000"/>
              </a:spcBef>
              <a:spcAft>
                <a:spcPct val="0"/>
              </a:spcAft>
              <a:buChar char="»"/>
              <a:defRPr sz="1600">
                <a:solidFill>
                  <a:srgbClr val="003399"/>
                </a:solidFill>
                <a:latin typeface="Verdana" pitchFamily="34" charset="0"/>
              </a:defRPr>
            </a:lvl6pPr>
            <a:lvl7pPr marL="2971800" indent="-228600" eaLnBrk="0" fontAlgn="base" hangingPunct="0">
              <a:lnSpc>
                <a:spcPct val="125000"/>
              </a:lnSpc>
              <a:spcBef>
                <a:spcPct val="20000"/>
              </a:spcBef>
              <a:spcAft>
                <a:spcPct val="0"/>
              </a:spcAft>
              <a:buChar char="»"/>
              <a:defRPr sz="1600">
                <a:solidFill>
                  <a:srgbClr val="003399"/>
                </a:solidFill>
                <a:latin typeface="Verdana" pitchFamily="34" charset="0"/>
              </a:defRPr>
            </a:lvl7pPr>
            <a:lvl8pPr marL="3429000" indent="-228600" eaLnBrk="0" fontAlgn="base" hangingPunct="0">
              <a:lnSpc>
                <a:spcPct val="125000"/>
              </a:lnSpc>
              <a:spcBef>
                <a:spcPct val="20000"/>
              </a:spcBef>
              <a:spcAft>
                <a:spcPct val="0"/>
              </a:spcAft>
              <a:buChar char="»"/>
              <a:defRPr sz="1600">
                <a:solidFill>
                  <a:srgbClr val="003399"/>
                </a:solidFill>
                <a:latin typeface="Verdana" pitchFamily="34" charset="0"/>
              </a:defRPr>
            </a:lvl8pPr>
            <a:lvl9pPr marL="3886200" indent="-228600" eaLnBrk="0" fontAlgn="base" hangingPunct="0">
              <a:lnSpc>
                <a:spcPct val="125000"/>
              </a:lnSpc>
              <a:spcBef>
                <a:spcPct val="20000"/>
              </a:spcBef>
              <a:spcAft>
                <a:spcPct val="0"/>
              </a:spcAft>
              <a:buChar char="»"/>
              <a:defRPr sz="1600">
                <a:solidFill>
                  <a:srgbClr val="003399"/>
                </a:solidFill>
                <a:latin typeface="Verdana" pitchFamily="34" charset="0"/>
              </a:defRPr>
            </a:lvl9pPr>
          </a:lstStyle>
          <a:p>
            <a:pPr algn="ctr" eaLnBrk="1" hangingPunct="1">
              <a:spcBef>
                <a:spcPct val="0"/>
              </a:spcBef>
              <a:buFontTx/>
              <a:buNone/>
            </a:pPr>
            <a:r>
              <a:rPr lang="es-ES_tradnl" altLang="ca-ES" sz="1050" dirty="0" smtClean="0"/>
              <a:t>Poor general</a:t>
            </a:r>
          </a:p>
          <a:p>
            <a:pPr algn="ctr" eaLnBrk="1" hangingPunct="1">
              <a:spcBef>
                <a:spcPct val="0"/>
              </a:spcBef>
              <a:buFontTx/>
              <a:buNone/>
            </a:pPr>
            <a:r>
              <a:rPr lang="es-ES_tradnl" altLang="ca-ES" sz="1050" dirty="0" err="1" smtClean="0"/>
              <a:t>health</a:t>
            </a:r>
            <a:endParaRPr lang="es-ES_tradnl" altLang="ca-ES" sz="1050" dirty="0"/>
          </a:p>
        </p:txBody>
      </p:sp>
      <p:sp>
        <p:nvSpPr>
          <p:cNvPr id="46085" name="Text Box 5"/>
          <p:cNvSpPr txBox="1">
            <a:spLocks noChangeArrowheads="1"/>
          </p:cNvSpPr>
          <p:nvPr/>
        </p:nvSpPr>
        <p:spPr bwMode="auto">
          <a:xfrm>
            <a:off x="3042284" y="5641136"/>
            <a:ext cx="1002197" cy="496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25000"/>
              </a:lnSpc>
              <a:spcBef>
                <a:spcPct val="20000"/>
              </a:spcBef>
              <a:buChar char="•"/>
              <a:defRPr sz="2400">
                <a:solidFill>
                  <a:srgbClr val="000099"/>
                </a:solidFill>
                <a:latin typeface="Verdana" pitchFamily="34" charset="0"/>
              </a:defRPr>
            </a:lvl1pPr>
            <a:lvl2pPr marL="742950" indent="-285750" eaLnBrk="0" hangingPunct="0">
              <a:lnSpc>
                <a:spcPct val="125000"/>
              </a:lnSpc>
              <a:spcBef>
                <a:spcPct val="20000"/>
              </a:spcBef>
              <a:buChar char="–"/>
              <a:defRPr sz="2000">
                <a:solidFill>
                  <a:srgbClr val="003399"/>
                </a:solidFill>
                <a:latin typeface="Verdana" pitchFamily="34" charset="0"/>
              </a:defRPr>
            </a:lvl2pPr>
            <a:lvl3pPr marL="1143000" indent="-228600" eaLnBrk="0" hangingPunct="0">
              <a:lnSpc>
                <a:spcPct val="125000"/>
              </a:lnSpc>
              <a:spcBef>
                <a:spcPct val="20000"/>
              </a:spcBef>
              <a:buChar char="•"/>
              <a:defRPr>
                <a:solidFill>
                  <a:srgbClr val="003399"/>
                </a:solidFill>
                <a:latin typeface="Verdana" pitchFamily="34" charset="0"/>
              </a:defRPr>
            </a:lvl3pPr>
            <a:lvl4pPr marL="1600200" indent="-228600" eaLnBrk="0" hangingPunct="0">
              <a:lnSpc>
                <a:spcPct val="125000"/>
              </a:lnSpc>
              <a:spcBef>
                <a:spcPct val="20000"/>
              </a:spcBef>
              <a:buChar char="–"/>
              <a:defRPr sz="1600">
                <a:solidFill>
                  <a:srgbClr val="003399"/>
                </a:solidFill>
                <a:latin typeface="Verdana" pitchFamily="34" charset="0"/>
              </a:defRPr>
            </a:lvl4pPr>
            <a:lvl5pPr marL="2057400" indent="-228600" eaLnBrk="0" hangingPunct="0">
              <a:lnSpc>
                <a:spcPct val="125000"/>
              </a:lnSpc>
              <a:spcBef>
                <a:spcPct val="20000"/>
              </a:spcBef>
              <a:buChar char="»"/>
              <a:defRPr sz="1600">
                <a:solidFill>
                  <a:srgbClr val="003399"/>
                </a:solidFill>
                <a:latin typeface="Verdana" pitchFamily="34" charset="0"/>
              </a:defRPr>
            </a:lvl5pPr>
            <a:lvl6pPr marL="2514600" indent="-228600" eaLnBrk="0" fontAlgn="base" hangingPunct="0">
              <a:lnSpc>
                <a:spcPct val="125000"/>
              </a:lnSpc>
              <a:spcBef>
                <a:spcPct val="20000"/>
              </a:spcBef>
              <a:spcAft>
                <a:spcPct val="0"/>
              </a:spcAft>
              <a:buChar char="»"/>
              <a:defRPr sz="1600">
                <a:solidFill>
                  <a:srgbClr val="003399"/>
                </a:solidFill>
                <a:latin typeface="Verdana" pitchFamily="34" charset="0"/>
              </a:defRPr>
            </a:lvl6pPr>
            <a:lvl7pPr marL="2971800" indent="-228600" eaLnBrk="0" fontAlgn="base" hangingPunct="0">
              <a:lnSpc>
                <a:spcPct val="125000"/>
              </a:lnSpc>
              <a:spcBef>
                <a:spcPct val="20000"/>
              </a:spcBef>
              <a:spcAft>
                <a:spcPct val="0"/>
              </a:spcAft>
              <a:buChar char="»"/>
              <a:defRPr sz="1600">
                <a:solidFill>
                  <a:srgbClr val="003399"/>
                </a:solidFill>
                <a:latin typeface="Verdana" pitchFamily="34" charset="0"/>
              </a:defRPr>
            </a:lvl7pPr>
            <a:lvl8pPr marL="3429000" indent="-228600" eaLnBrk="0" fontAlgn="base" hangingPunct="0">
              <a:lnSpc>
                <a:spcPct val="125000"/>
              </a:lnSpc>
              <a:spcBef>
                <a:spcPct val="20000"/>
              </a:spcBef>
              <a:spcAft>
                <a:spcPct val="0"/>
              </a:spcAft>
              <a:buChar char="»"/>
              <a:defRPr sz="1600">
                <a:solidFill>
                  <a:srgbClr val="003399"/>
                </a:solidFill>
                <a:latin typeface="Verdana" pitchFamily="34" charset="0"/>
              </a:defRPr>
            </a:lvl8pPr>
            <a:lvl9pPr marL="3886200" indent="-228600" eaLnBrk="0" fontAlgn="base" hangingPunct="0">
              <a:lnSpc>
                <a:spcPct val="125000"/>
              </a:lnSpc>
              <a:spcBef>
                <a:spcPct val="20000"/>
              </a:spcBef>
              <a:spcAft>
                <a:spcPct val="0"/>
              </a:spcAft>
              <a:buChar char="»"/>
              <a:defRPr sz="1600">
                <a:solidFill>
                  <a:srgbClr val="003399"/>
                </a:solidFill>
                <a:latin typeface="Verdana" pitchFamily="34" charset="0"/>
              </a:defRPr>
            </a:lvl9pPr>
          </a:lstStyle>
          <a:p>
            <a:pPr algn="ctr" eaLnBrk="1" hangingPunct="1">
              <a:spcBef>
                <a:spcPct val="0"/>
              </a:spcBef>
              <a:buFontTx/>
              <a:buNone/>
            </a:pPr>
            <a:r>
              <a:rPr lang="es-ES_tradnl" altLang="ca-ES" sz="1050" dirty="0" smtClean="0"/>
              <a:t>Poor mental</a:t>
            </a:r>
          </a:p>
          <a:p>
            <a:pPr algn="ctr" eaLnBrk="1" hangingPunct="1">
              <a:spcBef>
                <a:spcPct val="0"/>
              </a:spcBef>
              <a:buFontTx/>
              <a:buNone/>
            </a:pPr>
            <a:r>
              <a:rPr lang="es-ES_tradnl" altLang="ca-ES" sz="1050" dirty="0" err="1" smtClean="0"/>
              <a:t>health</a:t>
            </a:r>
            <a:endParaRPr lang="es-ES_tradnl" altLang="ca-ES" sz="1050" dirty="0"/>
          </a:p>
        </p:txBody>
      </p:sp>
      <p:sp>
        <p:nvSpPr>
          <p:cNvPr id="46086" name="Text Box 6"/>
          <p:cNvSpPr txBox="1">
            <a:spLocks noChangeArrowheads="1"/>
          </p:cNvSpPr>
          <p:nvPr/>
        </p:nvSpPr>
        <p:spPr bwMode="auto">
          <a:xfrm>
            <a:off x="4747521" y="5641136"/>
            <a:ext cx="1276311" cy="294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25000"/>
              </a:lnSpc>
              <a:spcBef>
                <a:spcPct val="20000"/>
              </a:spcBef>
              <a:buChar char="•"/>
              <a:defRPr sz="2400">
                <a:solidFill>
                  <a:srgbClr val="000099"/>
                </a:solidFill>
                <a:latin typeface="Verdana" pitchFamily="34" charset="0"/>
              </a:defRPr>
            </a:lvl1pPr>
            <a:lvl2pPr marL="742950" indent="-285750" eaLnBrk="0" hangingPunct="0">
              <a:lnSpc>
                <a:spcPct val="125000"/>
              </a:lnSpc>
              <a:spcBef>
                <a:spcPct val="20000"/>
              </a:spcBef>
              <a:buChar char="–"/>
              <a:defRPr sz="2000">
                <a:solidFill>
                  <a:srgbClr val="003399"/>
                </a:solidFill>
                <a:latin typeface="Verdana" pitchFamily="34" charset="0"/>
              </a:defRPr>
            </a:lvl2pPr>
            <a:lvl3pPr marL="1143000" indent="-228600" eaLnBrk="0" hangingPunct="0">
              <a:lnSpc>
                <a:spcPct val="125000"/>
              </a:lnSpc>
              <a:spcBef>
                <a:spcPct val="20000"/>
              </a:spcBef>
              <a:buChar char="•"/>
              <a:defRPr>
                <a:solidFill>
                  <a:srgbClr val="003399"/>
                </a:solidFill>
                <a:latin typeface="Verdana" pitchFamily="34" charset="0"/>
              </a:defRPr>
            </a:lvl3pPr>
            <a:lvl4pPr marL="1600200" indent="-228600" eaLnBrk="0" hangingPunct="0">
              <a:lnSpc>
                <a:spcPct val="125000"/>
              </a:lnSpc>
              <a:spcBef>
                <a:spcPct val="20000"/>
              </a:spcBef>
              <a:buChar char="–"/>
              <a:defRPr sz="1600">
                <a:solidFill>
                  <a:srgbClr val="003399"/>
                </a:solidFill>
                <a:latin typeface="Verdana" pitchFamily="34" charset="0"/>
              </a:defRPr>
            </a:lvl4pPr>
            <a:lvl5pPr marL="2057400" indent="-228600" eaLnBrk="0" hangingPunct="0">
              <a:lnSpc>
                <a:spcPct val="125000"/>
              </a:lnSpc>
              <a:spcBef>
                <a:spcPct val="20000"/>
              </a:spcBef>
              <a:buChar char="»"/>
              <a:defRPr sz="1600">
                <a:solidFill>
                  <a:srgbClr val="003399"/>
                </a:solidFill>
                <a:latin typeface="Verdana" pitchFamily="34" charset="0"/>
              </a:defRPr>
            </a:lvl5pPr>
            <a:lvl6pPr marL="2514600" indent="-228600" eaLnBrk="0" fontAlgn="base" hangingPunct="0">
              <a:lnSpc>
                <a:spcPct val="125000"/>
              </a:lnSpc>
              <a:spcBef>
                <a:spcPct val="20000"/>
              </a:spcBef>
              <a:spcAft>
                <a:spcPct val="0"/>
              </a:spcAft>
              <a:buChar char="»"/>
              <a:defRPr sz="1600">
                <a:solidFill>
                  <a:srgbClr val="003399"/>
                </a:solidFill>
                <a:latin typeface="Verdana" pitchFamily="34" charset="0"/>
              </a:defRPr>
            </a:lvl6pPr>
            <a:lvl7pPr marL="2971800" indent="-228600" eaLnBrk="0" fontAlgn="base" hangingPunct="0">
              <a:lnSpc>
                <a:spcPct val="125000"/>
              </a:lnSpc>
              <a:spcBef>
                <a:spcPct val="20000"/>
              </a:spcBef>
              <a:spcAft>
                <a:spcPct val="0"/>
              </a:spcAft>
              <a:buChar char="»"/>
              <a:defRPr sz="1600">
                <a:solidFill>
                  <a:srgbClr val="003399"/>
                </a:solidFill>
                <a:latin typeface="Verdana" pitchFamily="34" charset="0"/>
              </a:defRPr>
            </a:lvl7pPr>
            <a:lvl8pPr marL="3429000" indent="-228600" eaLnBrk="0" fontAlgn="base" hangingPunct="0">
              <a:lnSpc>
                <a:spcPct val="125000"/>
              </a:lnSpc>
              <a:spcBef>
                <a:spcPct val="20000"/>
              </a:spcBef>
              <a:spcAft>
                <a:spcPct val="0"/>
              </a:spcAft>
              <a:buChar char="»"/>
              <a:defRPr sz="1600">
                <a:solidFill>
                  <a:srgbClr val="003399"/>
                </a:solidFill>
                <a:latin typeface="Verdana" pitchFamily="34" charset="0"/>
              </a:defRPr>
            </a:lvl8pPr>
            <a:lvl9pPr marL="3886200" indent="-228600" eaLnBrk="0" fontAlgn="base" hangingPunct="0">
              <a:lnSpc>
                <a:spcPct val="125000"/>
              </a:lnSpc>
              <a:spcBef>
                <a:spcPct val="20000"/>
              </a:spcBef>
              <a:spcAft>
                <a:spcPct val="0"/>
              </a:spcAft>
              <a:buChar char="»"/>
              <a:defRPr sz="1600">
                <a:solidFill>
                  <a:srgbClr val="003399"/>
                </a:solidFill>
                <a:latin typeface="Verdana" pitchFamily="34" charset="0"/>
              </a:defRPr>
            </a:lvl9pPr>
          </a:lstStyle>
          <a:p>
            <a:pPr algn="ctr" eaLnBrk="1" hangingPunct="1">
              <a:spcBef>
                <a:spcPct val="0"/>
              </a:spcBef>
              <a:buFontTx/>
              <a:buNone/>
            </a:pPr>
            <a:r>
              <a:rPr lang="es-ES_tradnl" altLang="ca-ES" sz="1050" dirty="0" err="1" smtClean="0"/>
              <a:t>Sleep</a:t>
            </a:r>
            <a:r>
              <a:rPr lang="es-ES_tradnl" altLang="ca-ES" sz="1050" dirty="0" smtClean="0"/>
              <a:t> &lt; 6 </a:t>
            </a:r>
            <a:r>
              <a:rPr lang="es-ES_tradnl" altLang="ca-ES" sz="1050" dirty="0" err="1" smtClean="0"/>
              <a:t>hours</a:t>
            </a:r>
            <a:endParaRPr lang="es-ES_tradnl" altLang="ca-ES" sz="1050" dirty="0"/>
          </a:p>
        </p:txBody>
      </p:sp>
      <p:sp>
        <p:nvSpPr>
          <p:cNvPr id="46087" name="Text Box 7"/>
          <p:cNvSpPr txBox="1">
            <a:spLocks noChangeArrowheads="1"/>
          </p:cNvSpPr>
          <p:nvPr/>
        </p:nvSpPr>
        <p:spPr bwMode="auto">
          <a:xfrm>
            <a:off x="993059" y="2364536"/>
            <a:ext cx="505267"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25000"/>
              </a:lnSpc>
              <a:spcBef>
                <a:spcPct val="20000"/>
              </a:spcBef>
              <a:buChar char="•"/>
              <a:defRPr sz="2400">
                <a:solidFill>
                  <a:srgbClr val="000099"/>
                </a:solidFill>
                <a:latin typeface="Verdana" pitchFamily="34" charset="0"/>
              </a:defRPr>
            </a:lvl1pPr>
            <a:lvl2pPr marL="742950" indent="-285750" eaLnBrk="0" hangingPunct="0">
              <a:lnSpc>
                <a:spcPct val="125000"/>
              </a:lnSpc>
              <a:spcBef>
                <a:spcPct val="20000"/>
              </a:spcBef>
              <a:buChar char="–"/>
              <a:defRPr sz="2000">
                <a:solidFill>
                  <a:srgbClr val="003399"/>
                </a:solidFill>
                <a:latin typeface="Verdana" pitchFamily="34" charset="0"/>
              </a:defRPr>
            </a:lvl2pPr>
            <a:lvl3pPr marL="1143000" indent="-228600" eaLnBrk="0" hangingPunct="0">
              <a:lnSpc>
                <a:spcPct val="125000"/>
              </a:lnSpc>
              <a:spcBef>
                <a:spcPct val="20000"/>
              </a:spcBef>
              <a:buChar char="•"/>
              <a:defRPr>
                <a:solidFill>
                  <a:srgbClr val="003399"/>
                </a:solidFill>
                <a:latin typeface="Verdana" pitchFamily="34" charset="0"/>
              </a:defRPr>
            </a:lvl3pPr>
            <a:lvl4pPr marL="1600200" indent="-228600" eaLnBrk="0" hangingPunct="0">
              <a:lnSpc>
                <a:spcPct val="125000"/>
              </a:lnSpc>
              <a:spcBef>
                <a:spcPct val="20000"/>
              </a:spcBef>
              <a:buChar char="–"/>
              <a:defRPr sz="1600">
                <a:solidFill>
                  <a:srgbClr val="003399"/>
                </a:solidFill>
                <a:latin typeface="Verdana" pitchFamily="34" charset="0"/>
              </a:defRPr>
            </a:lvl4pPr>
            <a:lvl5pPr marL="2057400" indent="-228600" eaLnBrk="0" hangingPunct="0">
              <a:lnSpc>
                <a:spcPct val="125000"/>
              </a:lnSpc>
              <a:spcBef>
                <a:spcPct val="20000"/>
              </a:spcBef>
              <a:buChar char="»"/>
              <a:defRPr sz="1600">
                <a:solidFill>
                  <a:srgbClr val="003399"/>
                </a:solidFill>
                <a:latin typeface="Verdana" pitchFamily="34" charset="0"/>
              </a:defRPr>
            </a:lvl5pPr>
            <a:lvl6pPr marL="2514600" indent="-228600" eaLnBrk="0" fontAlgn="base" hangingPunct="0">
              <a:lnSpc>
                <a:spcPct val="125000"/>
              </a:lnSpc>
              <a:spcBef>
                <a:spcPct val="20000"/>
              </a:spcBef>
              <a:spcAft>
                <a:spcPct val="0"/>
              </a:spcAft>
              <a:buChar char="»"/>
              <a:defRPr sz="1600">
                <a:solidFill>
                  <a:srgbClr val="003399"/>
                </a:solidFill>
                <a:latin typeface="Verdana" pitchFamily="34" charset="0"/>
              </a:defRPr>
            </a:lvl6pPr>
            <a:lvl7pPr marL="2971800" indent="-228600" eaLnBrk="0" fontAlgn="base" hangingPunct="0">
              <a:lnSpc>
                <a:spcPct val="125000"/>
              </a:lnSpc>
              <a:spcBef>
                <a:spcPct val="20000"/>
              </a:spcBef>
              <a:spcAft>
                <a:spcPct val="0"/>
              </a:spcAft>
              <a:buChar char="»"/>
              <a:defRPr sz="1600">
                <a:solidFill>
                  <a:srgbClr val="003399"/>
                </a:solidFill>
                <a:latin typeface="Verdana" pitchFamily="34" charset="0"/>
              </a:defRPr>
            </a:lvl7pPr>
            <a:lvl8pPr marL="3429000" indent="-228600" eaLnBrk="0" fontAlgn="base" hangingPunct="0">
              <a:lnSpc>
                <a:spcPct val="125000"/>
              </a:lnSpc>
              <a:spcBef>
                <a:spcPct val="20000"/>
              </a:spcBef>
              <a:spcAft>
                <a:spcPct val="0"/>
              </a:spcAft>
              <a:buChar char="»"/>
              <a:defRPr sz="1600">
                <a:solidFill>
                  <a:srgbClr val="003399"/>
                </a:solidFill>
                <a:latin typeface="Verdana" pitchFamily="34" charset="0"/>
              </a:defRPr>
            </a:lvl8pPr>
            <a:lvl9pPr marL="3886200" indent="-228600" eaLnBrk="0" fontAlgn="base" hangingPunct="0">
              <a:lnSpc>
                <a:spcPct val="125000"/>
              </a:lnSpc>
              <a:spcBef>
                <a:spcPct val="20000"/>
              </a:spcBef>
              <a:spcAft>
                <a:spcPct val="0"/>
              </a:spcAft>
              <a:buChar char="»"/>
              <a:defRPr sz="1600">
                <a:solidFill>
                  <a:srgbClr val="003399"/>
                </a:solidFill>
                <a:latin typeface="Verdana" pitchFamily="34" charset="0"/>
              </a:defRPr>
            </a:lvl9pPr>
          </a:lstStyle>
          <a:p>
            <a:pPr eaLnBrk="1" hangingPunct="1">
              <a:spcBef>
                <a:spcPct val="0"/>
              </a:spcBef>
              <a:buFontTx/>
              <a:buNone/>
            </a:pPr>
            <a:r>
              <a:rPr lang="es-ES_tradnl" altLang="ca-ES" sz="1200" dirty="0" err="1" smtClean="0"/>
              <a:t>Risk</a:t>
            </a:r>
            <a:endParaRPr lang="es-ES_tradnl" altLang="ca-ES" sz="1200" dirty="0"/>
          </a:p>
        </p:txBody>
      </p:sp>
      <p:sp>
        <p:nvSpPr>
          <p:cNvPr id="46088" name="Text Box 8"/>
          <p:cNvSpPr txBox="1">
            <a:spLocks noChangeArrowheads="1"/>
          </p:cNvSpPr>
          <p:nvPr/>
        </p:nvSpPr>
        <p:spPr bwMode="auto">
          <a:xfrm>
            <a:off x="6868866" y="5641136"/>
            <a:ext cx="1019831" cy="496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25000"/>
              </a:lnSpc>
              <a:spcBef>
                <a:spcPct val="20000"/>
              </a:spcBef>
              <a:buChar char="•"/>
              <a:defRPr sz="2400">
                <a:solidFill>
                  <a:srgbClr val="000099"/>
                </a:solidFill>
                <a:latin typeface="Verdana" pitchFamily="34" charset="0"/>
              </a:defRPr>
            </a:lvl1pPr>
            <a:lvl2pPr marL="742950" indent="-285750" eaLnBrk="0" hangingPunct="0">
              <a:lnSpc>
                <a:spcPct val="125000"/>
              </a:lnSpc>
              <a:spcBef>
                <a:spcPct val="20000"/>
              </a:spcBef>
              <a:buChar char="–"/>
              <a:defRPr sz="2000">
                <a:solidFill>
                  <a:srgbClr val="003399"/>
                </a:solidFill>
                <a:latin typeface="Verdana" pitchFamily="34" charset="0"/>
              </a:defRPr>
            </a:lvl2pPr>
            <a:lvl3pPr marL="1143000" indent="-228600" eaLnBrk="0" hangingPunct="0">
              <a:lnSpc>
                <a:spcPct val="125000"/>
              </a:lnSpc>
              <a:spcBef>
                <a:spcPct val="20000"/>
              </a:spcBef>
              <a:buChar char="•"/>
              <a:defRPr>
                <a:solidFill>
                  <a:srgbClr val="003399"/>
                </a:solidFill>
                <a:latin typeface="Verdana" pitchFamily="34" charset="0"/>
              </a:defRPr>
            </a:lvl3pPr>
            <a:lvl4pPr marL="1600200" indent="-228600" eaLnBrk="0" hangingPunct="0">
              <a:lnSpc>
                <a:spcPct val="125000"/>
              </a:lnSpc>
              <a:spcBef>
                <a:spcPct val="20000"/>
              </a:spcBef>
              <a:buChar char="–"/>
              <a:defRPr sz="1600">
                <a:solidFill>
                  <a:srgbClr val="003399"/>
                </a:solidFill>
                <a:latin typeface="Verdana" pitchFamily="34" charset="0"/>
              </a:defRPr>
            </a:lvl4pPr>
            <a:lvl5pPr marL="2057400" indent="-228600" eaLnBrk="0" hangingPunct="0">
              <a:lnSpc>
                <a:spcPct val="125000"/>
              </a:lnSpc>
              <a:spcBef>
                <a:spcPct val="20000"/>
              </a:spcBef>
              <a:buChar char="»"/>
              <a:defRPr sz="1600">
                <a:solidFill>
                  <a:srgbClr val="003399"/>
                </a:solidFill>
                <a:latin typeface="Verdana" pitchFamily="34" charset="0"/>
              </a:defRPr>
            </a:lvl5pPr>
            <a:lvl6pPr marL="2514600" indent="-228600" eaLnBrk="0" fontAlgn="base" hangingPunct="0">
              <a:lnSpc>
                <a:spcPct val="125000"/>
              </a:lnSpc>
              <a:spcBef>
                <a:spcPct val="20000"/>
              </a:spcBef>
              <a:spcAft>
                <a:spcPct val="0"/>
              </a:spcAft>
              <a:buChar char="»"/>
              <a:defRPr sz="1600">
                <a:solidFill>
                  <a:srgbClr val="003399"/>
                </a:solidFill>
                <a:latin typeface="Verdana" pitchFamily="34" charset="0"/>
              </a:defRPr>
            </a:lvl6pPr>
            <a:lvl7pPr marL="2971800" indent="-228600" eaLnBrk="0" fontAlgn="base" hangingPunct="0">
              <a:lnSpc>
                <a:spcPct val="125000"/>
              </a:lnSpc>
              <a:spcBef>
                <a:spcPct val="20000"/>
              </a:spcBef>
              <a:spcAft>
                <a:spcPct val="0"/>
              </a:spcAft>
              <a:buChar char="»"/>
              <a:defRPr sz="1600">
                <a:solidFill>
                  <a:srgbClr val="003399"/>
                </a:solidFill>
                <a:latin typeface="Verdana" pitchFamily="34" charset="0"/>
              </a:defRPr>
            </a:lvl7pPr>
            <a:lvl8pPr marL="3429000" indent="-228600" eaLnBrk="0" fontAlgn="base" hangingPunct="0">
              <a:lnSpc>
                <a:spcPct val="125000"/>
              </a:lnSpc>
              <a:spcBef>
                <a:spcPct val="20000"/>
              </a:spcBef>
              <a:spcAft>
                <a:spcPct val="0"/>
              </a:spcAft>
              <a:buChar char="»"/>
              <a:defRPr sz="1600">
                <a:solidFill>
                  <a:srgbClr val="003399"/>
                </a:solidFill>
                <a:latin typeface="Verdana" pitchFamily="34" charset="0"/>
              </a:defRPr>
            </a:lvl8pPr>
            <a:lvl9pPr marL="3886200" indent="-228600" eaLnBrk="0" fontAlgn="base" hangingPunct="0">
              <a:lnSpc>
                <a:spcPct val="125000"/>
              </a:lnSpc>
              <a:spcBef>
                <a:spcPct val="20000"/>
              </a:spcBef>
              <a:spcAft>
                <a:spcPct val="0"/>
              </a:spcAft>
              <a:buChar char="»"/>
              <a:defRPr sz="1600">
                <a:solidFill>
                  <a:srgbClr val="003399"/>
                </a:solidFill>
                <a:latin typeface="Verdana" pitchFamily="34" charset="0"/>
              </a:defRPr>
            </a:lvl9pPr>
          </a:lstStyle>
          <a:p>
            <a:pPr algn="ctr" eaLnBrk="1" hangingPunct="1">
              <a:spcBef>
                <a:spcPct val="0"/>
              </a:spcBef>
              <a:buFontTx/>
              <a:buNone/>
            </a:pPr>
            <a:r>
              <a:rPr lang="es-ES_tradnl" altLang="ca-ES" sz="1050" dirty="0" err="1" smtClean="0"/>
              <a:t>Leisure</a:t>
            </a:r>
            <a:r>
              <a:rPr lang="es-ES_tradnl" altLang="ca-ES" sz="1050" dirty="0" smtClean="0"/>
              <a:t> time</a:t>
            </a:r>
          </a:p>
          <a:p>
            <a:pPr algn="ctr" eaLnBrk="1" hangingPunct="1">
              <a:spcBef>
                <a:spcPct val="0"/>
              </a:spcBef>
              <a:buFontTx/>
              <a:buNone/>
            </a:pPr>
            <a:r>
              <a:rPr lang="es-ES_tradnl" altLang="ca-ES" sz="1050" dirty="0" err="1" smtClean="0"/>
              <a:t>sedentarism</a:t>
            </a:r>
            <a:endParaRPr lang="es-ES_tradnl" altLang="ca-ES" sz="1050" dirty="0"/>
          </a:p>
        </p:txBody>
      </p:sp>
      <p:sp>
        <p:nvSpPr>
          <p:cNvPr id="46089" name="Text Box 9"/>
          <p:cNvSpPr txBox="1">
            <a:spLocks noChangeArrowheads="1"/>
          </p:cNvSpPr>
          <p:nvPr/>
        </p:nvSpPr>
        <p:spPr bwMode="auto">
          <a:xfrm>
            <a:off x="1419459" y="4168935"/>
            <a:ext cx="274434"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25000"/>
              </a:lnSpc>
              <a:spcBef>
                <a:spcPct val="20000"/>
              </a:spcBef>
              <a:buChar char="•"/>
              <a:defRPr sz="2400">
                <a:solidFill>
                  <a:srgbClr val="000099"/>
                </a:solidFill>
                <a:latin typeface="Verdana" pitchFamily="34" charset="0"/>
              </a:defRPr>
            </a:lvl1pPr>
            <a:lvl2pPr marL="742950" indent="-285750" eaLnBrk="0" hangingPunct="0">
              <a:lnSpc>
                <a:spcPct val="125000"/>
              </a:lnSpc>
              <a:spcBef>
                <a:spcPct val="20000"/>
              </a:spcBef>
              <a:buChar char="–"/>
              <a:defRPr sz="2000">
                <a:solidFill>
                  <a:srgbClr val="003399"/>
                </a:solidFill>
                <a:latin typeface="Verdana" pitchFamily="34" charset="0"/>
              </a:defRPr>
            </a:lvl2pPr>
            <a:lvl3pPr marL="1143000" indent="-228600" eaLnBrk="0" hangingPunct="0">
              <a:lnSpc>
                <a:spcPct val="125000"/>
              </a:lnSpc>
              <a:spcBef>
                <a:spcPct val="20000"/>
              </a:spcBef>
              <a:buChar char="•"/>
              <a:defRPr>
                <a:solidFill>
                  <a:srgbClr val="003399"/>
                </a:solidFill>
                <a:latin typeface="Verdana" pitchFamily="34" charset="0"/>
              </a:defRPr>
            </a:lvl3pPr>
            <a:lvl4pPr marL="1600200" indent="-228600" eaLnBrk="0" hangingPunct="0">
              <a:lnSpc>
                <a:spcPct val="125000"/>
              </a:lnSpc>
              <a:spcBef>
                <a:spcPct val="20000"/>
              </a:spcBef>
              <a:buChar char="–"/>
              <a:defRPr sz="1600">
                <a:solidFill>
                  <a:srgbClr val="003399"/>
                </a:solidFill>
                <a:latin typeface="Verdana" pitchFamily="34" charset="0"/>
              </a:defRPr>
            </a:lvl4pPr>
            <a:lvl5pPr marL="2057400" indent="-228600" eaLnBrk="0" hangingPunct="0">
              <a:lnSpc>
                <a:spcPct val="125000"/>
              </a:lnSpc>
              <a:spcBef>
                <a:spcPct val="20000"/>
              </a:spcBef>
              <a:buChar char="»"/>
              <a:defRPr sz="1600">
                <a:solidFill>
                  <a:srgbClr val="003399"/>
                </a:solidFill>
                <a:latin typeface="Verdana" pitchFamily="34" charset="0"/>
              </a:defRPr>
            </a:lvl5pPr>
            <a:lvl6pPr marL="2514600" indent="-228600" eaLnBrk="0" fontAlgn="base" hangingPunct="0">
              <a:lnSpc>
                <a:spcPct val="125000"/>
              </a:lnSpc>
              <a:spcBef>
                <a:spcPct val="20000"/>
              </a:spcBef>
              <a:spcAft>
                <a:spcPct val="0"/>
              </a:spcAft>
              <a:buChar char="»"/>
              <a:defRPr sz="1600">
                <a:solidFill>
                  <a:srgbClr val="003399"/>
                </a:solidFill>
                <a:latin typeface="Verdana" pitchFamily="34" charset="0"/>
              </a:defRPr>
            </a:lvl6pPr>
            <a:lvl7pPr marL="2971800" indent="-228600" eaLnBrk="0" fontAlgn="base" hangingPunct="0">
              <a:lnSpc>
                <a:spcPct val="125000"/>
              </a:lnSpc>
              <a:spcBef>
                <a:spcPct val="20000"/>
              </a:spcBef>
              <a:spcAft>
                <a:spcPct val="0"/>
              </a:spcAft>
              <a:buChar char="»"/>
              <a:defRPr sz="1600">
                <a:solidFill>
                  <a:srgbClr val="003399"/>
                </a:solidFill>
                <a:latin typeface="Verdana" pitchFamily="34" charset="0"/>
              </a:defRPr>
            </a:lvl7pPr>
            <a:lvl8pPr marL="3429000" indent="-228600" eaLnBrk="0" fontAlgn="base" hangingPunct="0">
              <a:lnSpc>
                <a:spcPct val="125000"/>
              </a:lnSpc>
              <a:spcBef>
                <a:spcPct val="20000"/>
              </a:spcBef>
              <a:spcAft>
                <a:spcPct val="0"/>
              </a:spcAft>
              <a:buChar char="»"/>
              <a:defRPr sz="1600">
                <a:solidFill>
                  <a:srgbClr val="003399"/>
                </a:solidFill>
                <a:latin typeface="Verdana" pitchFamily="34" charset="0"/>
              </a:defRPr>
            </a:lvl8pPr>
            <a:lvl9pPr marL="3886200" indent="-228600" eaLnBrk="0" fontAlgn="base" hangingPunct="0">
              <a:lnSpc>
                <a:spcPct val="125000"/>
              </a:lnSpc>
              <a:spcBef>
                <a:spcPct val="20000"/>
              </a:spcBef>
              <a:spcAft>
                <a:spcPct val="0"/>
              </a:spcAft>
              <a:buChar char="»"/>
              <a:defRPr sz="1600">
                <a:solidFill>
                  <a:srgbClr val="003399"/>
                </a:solidFill>
                <a:latin typeface="Verdana" pitchFamily="34" charset="0"/>
              </a:defRPr>
            </a:lvl9pPr>
          </a:lstStyle>
          <a:p>
            <a:pPr eaLnBrk="1" hangingPunct="1">
              <a:spcBef>
                <a:spcPct val="0"/>
              </a:spcBef>
              <a:buFontTx/>
              <a:buNone/>
            </a:pPr>
            <a:r>
              <a:rPr lang="es-ES_tradnl" altLang="ca-ES" sz="1400" dirty="0">
                <a:latin typeface="Times New Roman" charset="0"/>
              </a:rPr>
              <a:t>3</a:t>
            </a:r>
          </a:p>
        </p:txBody>
      </p:sp>
      <p:sp>
        <p:nvSpPr>
          <p:cNvPr id="46090" name="Text Box 10"/>
          <p:cNvSpPr txBox="1">
            <a:spLocks noChangeArrowheads="1"/>
          </p:cNvSpPr>
          <p:nvPr/>
        </p:nvSpPr>
        <p:spPr bwMode="auto">
          <a:xfrm>
            <a:off x="1845575" y="4831354"/>
            <a:ext cx="274434"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25000"/>
              </a:lnSpc>
              <a:spcBef>
                <a:spcPct val="20000"/>
              </a:spcBef>
              <a:buChar char="•"/>
              <a:defRPr sz="2400">
                <a:solidFill>
                  <a:srgbClr val="000099"/>
                </a:solidFill>
                <a:latin typeface="Verdana" pitchFamily="34" charset="0"/>
              </a:defRPr>
            </a:lvl1pPr>
            <a:lvl2pPr marL="742950" indent="-285750" eaLnBrk="0" hangingPunct="0">
              <a:lnSpc>
                <a:spcPct val="125000"/>
              </a:lnSpc>
              <a:spcBef>
                <a:spcPct val="20000"/>
              </a:spcBef>
              <a:buChar char="–"/>
              <a:defRPr sz="2000">
                <a:solidFill>
                  <a:srgbClr val="003399"/>
                </a:solidFill>
                <a:latin typeface="Verdana" pitchFamily="34" charset="0"/>
              </a:defRPr>
            </a:lvl2pPr>
            <a:lvl3pPr marL="1143000" indent="-228600" eaLnBrk="0" hangingPunct="0">
              <a:lnSpc>
                <a:spcPct val="125000"/>
              </a:lnSpc>
              <a:spcBef>
                <a:spcPct val="20000"/>
              </a:spcBef>
              <a:buChar char="•"/>
              <a:defRPr>
                <a:solidFill>
                  <a:srgbClr val="003399"/>
                </a:solidFill>
                <a:latin typeface="Verdana" pitchFamily="34" charset="0"/>
              </a:defRPr>
            </a:lvl3pPr>
            <a:lvl4pPr marL="1600200" indent="-228600" eaLnBrk="0" hangingPunct="0">
              <a:lnSpc>
                <a:spcPct val="125000"/>
              </a:lnSpc>
              <a:spcBef>
                <a:spcPct val="20000"/>
              </a:spcBef>
              <a:buChar char="–"/>
              <a:defRPr sz="1600">
                <a:solidFill>
                  <a:srgbClr val="003399"/>
                </a:solidFill>
                <a:latin typeface="Verdana" pitchFamily="34" charset="0"/>
              </a:defRPr>
            </a:lvl4pPr>
            <a:lvl5pPr marL="2057400" indent="-228600" eaLnBrk="0" hangingPunct="0">
              <a:lnSpc>
                <a:spcPct val="125000"/>
              </a:lnSpc>
              <a:spcBef>
                <a:spcPct val="20000"/>
              </a:spcBef>
              <a:buChar char="»"/>
              <a:defRPr sz="1600">
                <a:solidFill>
                  <a:srgbClr val="003399"/>
                </a:solidFill>
                <a:latin typeface="Verdana" pitchFamily="34" charset="0"/>
              </a:defRPr>
            </a:lvl5pPr>
            <a:lvl6pPr marL="2514600" indent="-228600" eaLnBrk="0" fontAlgn="base" hangingPunct="0">
              <a:lnSpc>
                <a:spcPct val="125000"/>
              </a:lnSpc>
              <a:spcBef>
                <a:spcPct val="20000"/>
              </a:spcBef>
              <a:spcAft>
                <a:spcPct val="0"/>
              </a:spcAft>
              <a:buChar char="»"/>
              <a:defRPr sz="1600">
                <a:solidFill>
                  <a:srgbClr val="003399"/>
                </a:solidFill>
                <a:latin typeface="Verdana" pitchFamily="34" charset="0"/>
              </a:defRPr>
            </a:lvl6pPr>
            <a:lvl7pPr marL="2971800" indent="-228600" eaLnBrk="0" fontAlgn="base" hangingPunct="0">
              <a:lnSpc>
                <a:spcPct val="125000"/>
              </a:lnSpc>
              <a:spcBef>
                <a:spcPct val="20000"/>
              </a:spcBef>
              <a:spcAft>
                <a:spcPct val="0"/>
              </a:spcAft>
              <a:buChar char="»"/>
              <a:defRPr sz="1600">
                <a:solidFill>
                  <a:srgbClr val="003399"/>
                </a:solidFill>
                <a:latin typeface="Verdana" pitchFamily="34" charset="0"/>
              </a:defRPr>
            </a:lvl7pPr>
            <a:lvl8pPr marL="3429000" indent="-228600" eaLnBrk="0" fontAlgn="base" hangingPunct="0">
              <a:lnSpc>
                <a:spcPct val="125000"/>
              </a:lnSpc>
              <a:spcBef>
                <a:spcPct val="20000"/>
              </a:spcBef>
              <a:spcAft>
                <a:spcPct val="0"/>
              </a:spcAft>
              <a:buChar char="»"/>
              <a:defRPr sz="1600">
                <a:solidFill>
                  <a:srgbClr val="003399"/>
                </a:solidFill>
                <a:latin typeface="Verdana" pitchFamily="34" charset="0"/>
              </a:defRPr>
            </a:lvl8pPr>
            <a:lvl9pPr marL="3886200" indent="-228600" eaLnBrk="0" fontAlgn="base" hangingPunct="0">
              <a:lnSpc>
                <a:spcPct val="125000"/>
              </a:lnSpc>
              <a:spcBef>
                <a:spcPct val="20000"/>
              </a:spcBef>
              <a:spcAft>
                <a:spcPct val="0"/>
              </a:spcAft>
              <a:buChar char="»"/>
              <a:defRPr sz="1600">
                <a:solidFill>
                  <a:srgbClr val="003399"/>
                </a:solidFill>
                <a:latin typeface="Verdana" pitchFamily="34" charset="0"/>
              </a:defRPr>
            </a:lvl9pPr>
          </a:lstStyle>
          <a:p>
            <a:pPr eaLnBrk="1" hangingPunct="1">
              <a:spcBef>
                <a:spcPct val="0"/>
              </a:spcBef>
              <a:buFontTx/>
              <a:buNone/>
            </a:pPr>
            <a:r>
              <a:rPr lang="es-ES_tradnl" altLang="ca-ES" sz="1400" dirty="0">
                <a:latin typeface="Times New Roman" charset="0"/>
              </a:rPr>
              <a:t>4</a:t>
            </a:r>
          </a:p>
        </p:txBody>
      </p:sp>
      <p:sp>
        <p:nvSpPr>
          <p:cNvPr id="46091" name="Text Box 11"/>
          <p:cNvSpPr txBox="1">
            <a:spLocks noChangeArrowheads="1"/>
          </p:cNvSpPr>
          <p:nvPr/>
        </p:nvSpPr>
        <p:spPr bwMode="auto">
          <a:xfrm>
            <a:off x="2308488" y="3770427"/>
            <a:ext cx="970137"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25000"/>
              </a:lnSpc>
              <a:spcBef>
                <a:spcPct val="20000"/>
              </a:spcBef>
              <a:buChar char="•"/>
              <a:defRPr sz="2400">
                <a:solidFill>
                  <a:srgbClr val="000099"/>
                </a:solidFill>
                <a:latin typeface="Verdana" pitchFamily="34" charset="0"/>
              </a:defRPr>
            </a:lvl1pPr>
            <a:lvl2pPr marL="742950" indent="-285750" eaLnBrk="0" hangingPunct="0">
              <a:lnSpc>
                <a:spcPct val="125000"/>
              </a:lnSpc>
              <a:spcBef>
                <a:spcPct val="20000"/>
              </a:spcBef>
              <a:buChar char="–"/>
              <a:defRPr sz="2000">
                <a:solidFill>
                  <a:srgbClr val="003399"/>
                </a:solidFill>
                <a:latin typeface="Verdana" pitchFamily="34" charset="0"/>
              </a:defRPr>
            </a:lvl2pPr>
            <a:lvl3pPr marL="1143000" indent="-228600" eaLnBrk="0" hangingPunct="0">
              <a:lnSpc>
                <a:spcPct val="125000"/>
              </a:lnSpc>
              <a:spcBef>
                <a:spcPct val="20000"/>
              </a:spcBef>
              <a:buChar char="•"/>
              <a:defRPr>
                <a:solidFill>
                  <a:srgbClr val="003399"/>
                </a:solidFill>
                <a:latin typeface="Verdana" pitchFamily="34" charset="0"/>
              </a:defRPr>
            </a:lvl3pPr>
            <a:lvl4pPr marL="1600200" indent="-228600" eaLnBrk="0" hangingPunct="0">
              <a:lnSpc>
                <a:spcPct val="125000"/>
              </a:lnSpc>
              <a:spcBef>
                <a:spcPct val="20000"/>
              </a:spcBef>
              <a:buChar char="–"/>
              <a:defRPr sz="1600">
                <a:solidFill>
                  <a:srgbClr val="003399"/>
                </a:solidFill>
                <a:latin typeface="Verdana" pitchFamily="34" charset="0"/>
              </a:defRPr>
            </a:lvl4pPr>
            <a:lvl5pPr marL="2057400" indent="-228600" eaLnBrk="0" hangingPunct="0">
              <a:lnSpc>
                <a:spcPct val="125000"/>
              </a:lnSpc>
              <a:spcBef>
                <a:spcPct val="20000"/>
              </a:spcBef>
              <a:buChar char="»"/>
              <a:defRPr sz="1600">
                <a:solidFill>
                  <a:srgbClr val="003399"/>
                </a:solidFill>
                <a:latin typeface="Verdana" pitchFamily="34" charset="0"/>
              </a:defRPr>
            </a:lvl5pPr>
            <a:lvl6pPr marL="2514600" indent="-228600" eaLnBrk="0" fontAlgn="base" hangingPunct="0">
              <a:lnSpc>
                <a:spcPct val="125000"/>
              </a:lnSpc>
              <a:spcBef>
                <a:spcPct val="20000"/>
              </a:spcBef>
              <a:spcAft>
                <a:spcPct val="0"/>
              </a:spcAft>
              <a:buChar char="»"/>
              <a:defRPr sz="1600">
                <a:solidFill>
                  <a:srgbClr val="003399"/>
                </a:solidFill>
                <a:latin typeface="Verdana" pitchFamily="34" charset="0"/>
              </a:defRPr>
            </a:lvl6pPr>
            <a:lvl7pPr marL="2971800" indent="-228600" eaLnBrk="0" fontAlgn="base" hangingPunct="0">
              <a:lnSpc>
                <a:spcPct val="125000"/>
              </a:lnSpc>
              <a:spcBef>
                <a:spcPct val="20000"/>
              </a:spcBef>
              <a:spcAft>
                <a:spcPct val="0"/>
              </a:spcAft>
              <a:buChar char="»"/>
              <a:defRPr sz="1600">
                <a:solidFill>
                  <a:srgbClr val="003399"/>
                </a:solidFill>
                <a:latin typeface="Verdana" pitchFamily="34" charset="0"/>
              </a:defRPr>
            </a:lvl7pPr>
            <a:lvl8pPr marL="3429000" indent="-228600" eaLnBrk="0" fontAlgn="base" hangingPunct="0">
              <a:lnSpc>
                <a:spcPct val="125000"/>
              </a:lnSpc>
              <a:spcBef>
                <a:spcPct val="20000"/>
              </a:spcBef>
              <a:spcAft>
                <a:spcPct val="0"/>
              </a:spcAft>
              <a:buChar char="»"/>
              <a:defRPr sz="1600">
                <a:solidFill>
                  <a:srgbClr val="003399"/>
                </a:solidFill>
                <a:latin typeface="Verdana" pitchFamily="34" charset="0"/>
              </a:defRPr>
            </a:lvl8pPr>
            <a:lvl9pPr marL="3886200" indent="-228600" eaLnBrk="0" fontAlgn="base" hangingPunct="0">
              <a:lnSpc>
                <a:spcPct val="125000"/>
              </a:lnSpc>
              <a:spcBef>
                <a:spcPct val="20000"/>
              </a:spcBef>
              <a:spcAft>
                <a:spcPct val="0"/>
              </a:spcAft>
              <a:buChar char="»"/>
              <a:defRPr sz="1600">
                <a:solidFill>
                  <a:srgbClr val="003399"/>
                </a:solidFill>
                <a:latin typeface="Verdana" pitchFamily="34" charset="0"/>
              </a:defRPr>
            </a:lvl9pPr>
          </a:lstStyle>
          <a:p>
            <a:pPr eaLnBrk="1" hangingPunct="1">
              <a:spcBef>
                <a:spcPct val="0"/>
              </a:spcBef>
              <a:buFontTx/>
              <a:buNone/>
            </a:pPr>
            <a:r>
              <a:rPr lang="es-ES_tradnl" altLang="ca-ES" sz="1400" dirty="0">
                <a:latin typeface="Times New Roman" charset="0"/>
              </a:rPr>
              <a:t>&gt;4 </a:t>
            </a:r>
            <a:r>
              <a:rPr lang="es-ES_tradnl" altLang="ca-ES" sz="1400" dirty="0" err="1" smtClean="0">
                <a:latin typeface="Times New Roman" charset="0"/>
              </a:rPr>
              <a:t>persons</a:t>
            </a:r>
            <a:endParaRPr lang="es-ES_tradnl" altLang="ca-ES" sz="1400" dirty="0">
              <a:latin typeface="Times New Roman" charset="0"/>
            </a:endParaRPr>
          </a:p>
        </p:txBody>
      </p:sp>
      <p:sp>
        <p:nvSpPr>
          <p:cNvPr id="46092" name="Text Box 12"/>
          <p:cNvSpPr txBox="1">
            <a:spLocks noChangeArrowheads="1"/>
          </p:cNvSpPr>
          <p:nvPr/>
        </p:nvSpPr>
        <p:spPr bwMode="auto">
          <a:xfrm>
            <a:off x="3298011" y="4698317"/>
            <a:ext cx="274434"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25000"/>
              </a:lnSpc>
              <a:spcBef>
                <a:spcPct val="20000"/>
              </a:spcBef>
              <a:buChar char="•"/>
              <a:defRPr sz="2400">
                <a:solidFill>
                  <a:srgbClr val="000099"/>
                </a:solidFill>
                <a:latin typeface="Verdana" pitchFamily="34" charset="0"/>
              </a:defRPr>
            </a:lvl1pPr>
            <a:lvl2pPr marL="742950" indent="-285750" eaLnBrk="0" hangingPunct="0">
              <a:lnSpc>
                <a:spcPct val="125000"/>
              </a:lnSpc>
              <a:spcBef>
                <a:spcPct val="20000"/>
              </a:spcBef>
              <a:buChar char="–"/>
              <a:defRPr sz="2000">
                <a:solidFill>
                  <a:srgbClr val="003399"/>
                </a:solidFill>
                <a:latin typeface="Verdana" pitchFamily="34" charset="0"/>
              </a:defRPr>
            </a:lvl2pPr>
            <a:lvl3pPr marL="1143000" indent="-228600" eaLnBrk="0" hangingPunct="0">
              <a:lnSpc>
                <a:spcPct val="125000"/>
              </a:lnSpc>
              <a:spcBef>
                <a:spcPct val="20000"/>
              </a:spcBef>
              <a:buChar char="•"/>
              <a:defRPr>
                <a:solidFill>
                  <a:srgbClr val="003399"/>
                </a:solidFill>
                <a:latin typeface="Verdana" pitchFamily="34" charset="0"/>
              </a:defRPr>
            </a:lvl3pPr>
            <a:lvl4pPr marL="1600200" indent="-228600" eaLnBrk="0" hangingPunct="0">
              <a:lnSpc>
                <a:spcPct val="125000"/>
              </a:lnSpc>
              <a:spcBef>
                <a:spcPct val="20000"/>
              </a:spcBef>
              <a:buChar char="–"/>
              <a:defRPr sz="1600">
                <a:solidFill>
                  <a:srgbClr val="003399"/>
                </a:solidFill>
                <a:latin typeface="Verdana" pitchFamily="34" charset="0"/>
              </a:defRPr>
            </a:lvl4pPr>
            <a:lvl5pPr marL="2057400" indent="-228600" eaLnBrk="0" hangingPunct="0">
              <a:lnSpc>
                <a:spcPct val="125000"/>
              </a:lnSpc>
              <a:spcBef>
                <a:spcPct val="20000"/>
              </a:spcBef>
              <a:buChar char="»"/>
              <a:defRPr sz="1600">
                <a:solidFill>
                  <a:srgbClr val="003399"/>
                </a:solidFill>
                <a:latin typeface="Verdana" pitchFamily="34" charset="0"/>
              </a:defRPr>
            </a:lvl5pPr>
            <a:lvl6pPr marL="2514600" indent="-228600" eaLnBrk="0" fontAlgn="base" hangingPunct="0">
              <a:lnSpc>
                <a:spcPct val="125000"/>
              </a:lnSpc>
              <a:spcBef>
                <a:spcPct val="20000"/>
              </a:spcBef>
              <a:spcAft>
                <a:spcPct val="0"/>
              </a:spcAft>
              <a:buChar char="»"/>
              <a:defRPr sz="1600">
                <a:solidFill>
                  <a:srgbClr val="003399"/>
                </a:solidFill>
                <a:latin typeface="Verdana" pitchFamily="34" charset="0"/>
              </a:defRPr>
            </a:lvl6pPr>
            <a:lvl7pPr marL="2971800" indent="-228600" eaLnBrk="0" fontAlgn="base" hangingPunct="0">
              <a:lnSpc>
                <a:spcPct val="125000"/>
              </a:lnSpc>
              <a:spcBef>
                <a:spcPct val="20000"/>
              </a:spcBef>
              <a:spcAft>
                <a:spcPct val="0"/>
              </a:spcAft>
              <a:buChar char="»"/>
              <a:defRPr sz="1600">
                <a:solidFill>
                  <a:srgbClr val="003399"/>
                </a:solidFill>
                <a:latin typeface="Verdana" pitchFamily="34" charset="0"/>
              </a:defRPr>
            </a:lvl7pPr>
            <a:lvl8pPr marL="3429000" indent="-228600" eaLnBrk="0" fontAlgn="base" hangingPunct="0">
              <a:lnSpc>
                <a:spcPct val="125000"/>
              </a:lnSpc>
              <a:spcBef>
                <a:spcPct val="20000"/>
              </a:spcBef>
              <a:spcAft>
                <a:spcPct val="0"/>
              </a:spcAft>
              <a:buChar char="»"/>
              <a:defRPr sz="1600">
                <a:solidFill>
                  <a:srgbClr val="003399"/>
                </a:solidFill>
                <a:latin typeface="Verdana" pitchFamily="34" charset="0"/>
              </a:defRPr>
            </a:lvl8pPr>
            <a:lvl9pPr marL="3886200" indent="-228600" eaLnBrk="0" fontAlgn="base" hangingPunct="0">
              <a:lnSpc>
                <a:spcPct val="125000"/>
              </a:lnSpc>
              <a:spcBef>
                <a:spcPct val="20000"/>
              </a:spcBef>
              <a:spcAft>
                <a:spcPct val="0"/>
              </a:spcAft>
              <a:buChar char="»"/>
              <a:defRPr sz="1600">
                <a:solidFill>
                  <a:srgbClr val="003399"/>
                </a:solidFill>
                <a:latin typeface="Verdana" pitchFamily="34" charset="0"/>
              </a:defRPr>
            </a:lvl9pPr>
          </a:lstStyle>
          <a:p>
            <a:pPr eaLnBrk="1" hangingPunct="1">
              <a:spcBef>
                <a:spcPct val="0"/>
              </a:spcBef>
              <a:buFontTx/>
              <a:buNone/>
            </a:pPr>
            <a:r>
              <a:rPr lang="es-ES_tradnl" altLang="ca-ES" sz="1400" dirty="0">
                <a:latin typeface="Times New Roman" charset="0"/>
              </a:rPr>
              <a:t>3</a:t>
            </a:r>
          </a:p>
        </p:txBody>
      </p:sp>
      <p:sp>
        <p:nvSpPr>
          <p:cNvPr id="46093" name="Text Box 13"/>
          <p:cNvSpPr txBox="1">
            <a:spLocks noChangeArrowheads="1"/>
          </p:cNvSpPr>
          <p:nvPr/>
        </p:nvSpPr>
        <p:spPr bwMode="auto">
          <a:xfrm>
            <a:off x="3784362" y="4698316"/>
            <a:ext cx="274434"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25000"/>
              </a:lnSpc>
              <a:spcBef>
                <a:spcPct val="20000"/>
              </a:spcBef>
              <a:buChar char="•"/>
              <a:defRPr sz="2400">
                <a:solidFill>
                  <a:srgbClr val="000099"/>
                </a:solidFill>
                <a:latin typeface="Verdana" pitchFamily="34" charset="0"/>
              </a:defRPr>
            </a:lvl1pPr>
            <a:lvl2pPr marL="742950" indent="-285750" eaLnBrk="0" hangingPunct="0">
              <a:lnSpc>
                <a:spcPct val="125000"/>
              </a:lnSpc>
              <a:spcBef>
                <a:spcPct val="20000"/>
              </a:spcBef>
              <a:buChar char="–"/>
              <a:defRPr sz="2000">
                <a:solidFill>
                  <a:srgbClr val="003399"/>
                </a:solidFill>
                <a:latin typeface="Verdana" pitchFamily="34" charset="0"/>
              </a:defRPr>
            </a:lvl2pPr>
            <a:lvl3pPr marL="1143000" indent="-228600" eaLnBrk="0" hangingPunct="0">
              <a:lnSpc>
                <a:spcPct val="125000"/>
              </a:lnSpc>
              <a:spcBef>
                <a:spcPct val="20000"/>
              </a:spcBef>
              <a:buChar char="•"/>
              <a:defRPr>
                <a:solidFill>
                  <a:srgbClr val="003399"/>
                </a:solidFill>
                <a:latin typeface="Verdana" pitchFamily="34" charset="0"/>
              </a:defRPr>
            </a:lvl3pPr>
            <a:lvl4pPr marL="1600200" indent="-228600" eaLnBrk="0" hangingPunct="0">
              <a:lnSpc>
                <a:spcPct val="125000"/>
              </a:lnSpc>
              <a:spcBef>
                <a:spcPct val="20000"/>
              </a:spcBef>
              <a:buChar char="–"/>
              <a:defRPr sz="1600">
                <a:solidFill>
                  <a:srgbClr val="003399"/>
                </a:solidFill>
                <a:latin typeface="Verdana" pitchFamily="34" charset="0"/>
              </a:defRPr>
            </a:lvl4pPr>
            <a:lvl5pPr marL="2057400" indent="-228600" eaLnBrk="0" hangingPunct="0">
              <a:lnSpc>
                <a:spcPct val="125000"/>
              </a:lnSpc>
              <a:spcBef>
                <a:spcPct val="20000"/>
              </a:spcBef>
              <a:buChar char="»"/>
              <a:defRPr sz="1600">
                <a:solidFill>
                  <a:srgbClr val="003399"/>
                </a:solidFill>
                <a:latin typeface="Verdana" pitchFamily="34" charset="0"/>
              </a:defRPr>
            </a:lvl5pPr>
            <a:lvl6pPr marL="2514600" indent="-228600" eaLnBrk="0" fontAlgn="base" hangingPunct="0">
              <a:lnSpc>
                <a:spcPct val="125000"/>
              </a:lnSpc>
              <a:spcBef>
                <a:spcPct val="20000"/>
              </a:spcBef>
              <a:spcAft>
                <a:spcPct val="0"/>
              </a:spcAft>
              <a:buChar char="»"/>
              <a:defRPr sz="1600">
                <a:solidFill>
                  <a:srgbClr val="003399"/>
                </a:solidFill>
                <a:latin typeface="Verdana" pitchFamily="34" charset="0"/>
              </a:defRPr>
            </a:lvl6pPr>
            <a:lvl7pPr marL="2971800" indent="-228600" eaLnBrk="0" fontAlgn="base" hangingPunct="0">
              <a:lnSpc>
                <a:spcPct val="125000"/>
              </a:lnSpc>
              <a:spcBef>
                <a:spcPct val="20000"/>
              </a:spcBef>
              <a:spcAft>
                <a:spcPct val="0"/>
              </a:spcAft>
              <a:buChar char="»"/>
              <a:defRPr sz="1600">
                <a:solidFill>
                  <a:srgbClr val="003399"/>
                </a:solidFill>
                <a:latin typeface="Verdana" pitchFamily="34" charset="0"/>
              </a:defRPr>
            </a:lvl7pPr>
            <a:lvl8pPr marL="3429000" indent="-228600" eaLnBrk="0" fontAlgn="base" hangingPunct="0">
              <a:lnSpc>
                <a:spcPct val="125000"/>
              </a:lnSpc>
              <a:spcBef>
                <a:spcPct val="20000"/>
              </a:spcBef>
              <a:spcAft>
                <a:spcPct val="0"/>
              </a:spcAft>
              <a:buChar char="»"/>
              <a:defRPr sz="1600">
                <a:solidFill>
                  <a:srgbClr val="003399"/>
                </a:solidFill>
                <a:latin typeface="Verdana" pitchFamily="34" charset="0"/>
              </a:defRPr>
            </a:lvl8pPr>
            <a:lvl9pPr marL="3886200" indent="-228600" eaLnBrk="0" fontAlgn="base" hangingPunct="0">
              <a:lnSpc>
                <a:spcPct val="125000"/>
              </a:lnSpc>
              <a:spcBef>
                <a:spcPct val="20000"/>
              </a:spcBef>
              <a:spcAft>
                <a:spcPct val="0"/>
              </a:spcAft>
              <a:buChar char="»"/>
              <a:defRPr sz="1600">
                <a:solidFill>
                  <a:srgbClr val="003399"/>
                </a:solidFill>
                <a:latin typeface="Verdana" pitchFamily="34" charset="0"/>
              </a:defRPr>
            </a:lvl9pPr>
          </a:lstStyle>
          <a:p>
            <a:pPr eaLnBrk="1" hangingPunct="1">
              <a:spcBef>
                <a:spcPct val="0"/>
              </a:spcBef>
              <a:buFontTx/>
              <a:buNone/>
            </a:pPr>
            <a:r>
              <a:rPr lang="es-ES_tradnl" altLang="ca-ES" sz="1400">
                <a:latin typeface="Times New Roman" charset="0"/>
              </a:rPr>
              <a:t>4</a:t>
            </a:r>
          </a:p>
        </p:txBody>
      </p:sp>
      <p:sp>
        <p:nvSpPr>
          <p:cNvPr id="46094" name="Text Box 14"/>
          <p:cNvSpPr txBox="1">
            <a:spLocks noChangeArrowheads="1"/>
          </p:cNvSpPr>
          <p:nvPr/>
        </p:nvSpPr>
        <p:spPr bwMode="auto">
          <a:xfrm>
            <a:off x="3756722" y="3770426"/>
            <a:ext cx="970137"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25000"/>
              </a:lnSpc>
              <a:spcBef>
                <a:spcPct val="20000"/>
              </a:spcBef>
              <a:buChar char="•"/>
              <a:defRPr sz="2400">
                <a:solidFill>
                  <a:srgbClr val="000099"/>
                </a:solidFill>
                <a:latin typeface="Verdana" pitchFamily="34" charset="0"/>
              </a:defRPr>
            </a:lvl1pPr>
            <a:lvl2pPr marL="742950" indent="-285750" eaLnBrk="0" hangingPunct="0">
              <a:lnSpc>
                <a:spcPct val="125000"/>
              </a:lnSpc>
              <a:spcBef>
                <a:spcPct val="20000"/>
              </a:spcBef>
              <a:buChar char="–"/>
              <a:defRPr sz="2000">
                <a:solidFill>
                  <a:srgbClr val="003399"/>
                </a:solidFill>
                <a:latin typeface="Verdana" pitchFamily="34" charset="0"/>
              </a:defRPr>
            </a:lvl2pPr>
            <a:lvl3pPr marL="1143000" indent="-228600" eaLnBrk="0" hangingPunct="0">
              <a:lnSpc>
                <a:spcPct val="125000"/>
              </a:lnSpc>
              <a:spcBef>
                <a:spcPct val="20000"/>
              </a:spcBef>
              <a:buChar char="•"/>
              <a:defRPr>
                <a:solidFill>
                  <a:srgbClr val="003399"/>
                </a:solidFill>
                <a:latin typeface="Verdana" pitchFamily="34" charset="0"/>
              </a:defRPr>
            </a:lvl3pPr>
            <a:lvl4pPr marL="1600200" indent="-228600" eaLnBrk="0" hangingPunct="0">
              <a:lnSpc>
                <a:spcPct val="125000"/>
              </a:lnSpc>
              <a:spcBef>
                <a:spcPct val="20000"/>
              </a:spcBef>
              <a:buChar char="–"/>
              <a:defRPr sz="1600">
                <a:solidFill>
                  <a:srgbClr val="003399"/>
                </a:solidFill>
                <a:latin typeface="Verdana" pitchFamily="34" charset="0"/>
              </a:defRPr>
            </a:lvl4pPr>
            <a:lvl5pPr marL="2057400" indent="-228600" eaLnBrk="0" hangingPunct="0">
              <a:lnSpc>
                <a:spcPct val="125000"/>
              </a:lnSpc>
              <a:spcBef>
                <a:spcPct val="20000"/>
              </a:spcBef>
              <a:buChar char="»"/>
              <a:defRPr sz="1600">
                <a:solidFill>
                  <a:srgbClr val="003399"/>
                </a:solidFill>
                <a:latin typeface="Verdana" pitchFamily="34" charset="0"/>
              </a:defRPr>
            </a:lvl5pPr>
            <a:lvl6pPr marL="2514600" indent="-228600" eaLnBrk="0" fontAlgn="base" hangingPunct="0">
              <a:lnSpc>
                <a:spcPct val="125000"/>
              </a:lnSpc>
              <a:spcBef>
                <a:spcPct val="20000"/>
              </a:spcBef>
              <a:spcAft>
                <a:spcPct val="0"/>
              </a:spcAft>
              <a:buChar char="»"/>
              <a:defRPr sz="1600">
                <a:solidFill>
                  <a:srgbClr val="003399"/>
                </a:solidFill>
                <a:latin typeface="Verdana" pitchFamily="34" charset="0"/>
              </a:defRPr>
            </a:lvl6pPr>
            <a:lvl7pPr marL="2971800" indent="-228600" eaLnBrk="0" fontAlgn="base" hangingPunct="0">
              <a:lnSpc>
                <a:spcPct val="125000"/>
              </a:lnSpc>
              <a:spcBef>
                <a:spcPct val="20000"/>
              </a:spcBef>
              <a:spcAft>
                <a:spcPct val="0"/>
              </a:spcAft>
              <a:buChar char="»"/>
              <a:defRPr sz="1600">
                <a:solidFill>
                  <a:srgbClr val="003399"/>
                </a:solidFill>
                <a:latin typeface="Verdana" pitchFamily="34" charset="0"/>
              </a:defRPr>
            </a:lvl7pPr>
            <a:lvl8pPr marL="3429000" indent="-228600" eaLnBrk="0" fontAlgn="base" hangingPunct="0">
              <a:lnSpc>
                <a:spcPct val="125000"/>
              </a:lnSpc>
              <a:spcBef>
                <a:spcPct val="20000"/>
              </a:spcBef>
              <a:spcAft>
                <a:spcPct val="0"/>
              </a:spcAft>
              <a:buChar char="»"/>
              <a:defRPr sz="1600">
                <a:solidFill>
                  <a:srgbClr val="003399"/>
                </a:solidFill>
                <a:latin typeface="Verdana" pitchFamily="34" charset="0"/>
              </a:defRPr>
            </a:lvl8pPr>
            <a:lvl9pPr marL="3886200" indent="-228600" eaLnBrk="0" fontAlgn="base" hangingPunct="0">
              <a:lnSpc>
                <a:spcPct val="125000"/>
              </a:lnSpc>
              <a:spcBef>
                <a:spcPct val="20000"/>
              </a:spcBef>
              <a:spcAft>
                <a:spcPct val="0"/>
              </a:spcAft>
              <a:buChar char="»"/>
              <a:defRPr sz="1600">
                <a:solidFill>
                  <a:srgbClr val="003399"/>
                </a:solidFill>
                <a:latin typeface="Verdana" pitchFamily="34" charset="0"/>
              </a:defRPr>
            </a:lvl9pPr>
          </a:lstStyle>
          <a:p>
            <a:pPr eaLnBrk="1" hangingPunct="1">
              <a:spcBef>
                <a:spcPct val="0"/>
              </a:spcBef>
              <a:buFontTx/>
              <a:buNone/>
            </a:pPr>
            <a:r>
              <a:rPr lang="es-ES_tradnl" altLang="ca-ES" sz="1400" dirty="0">
                <a:latin typeface="Times New Roman" charset="0"/>
              </a:rPr>
              <a:t>&gt;4 </a:t>
            </a:r>
            <a:r>
              <a:rPr lang="es-ES_tradnl" altLang="ca-ES" sz="1400" dirty="0" err="1" smtClean="0">
                <a:latin typeface="Times New Roman" charset="0"/>
              </a:rPr>
              <a:t>persons</a:t>
            </a:r>
            <a:endParaRPr lang="es-ES_tradnl" altLang="ca-ES" sz="1400" dirty="0">
              <a:latin typeface="Times New Roman" charset="0"/>
            </a:endParaRPr>
          </a:p>
        </p:txBody>
      </p:sp>
      <p:sp>
        <p:nvSpPr>
          <p:cNvPr id="46095" name="Text Box 15"/>
          <p:cNvSpPr txBox="1">
            <a:spLocks noChangeArrowheads="1"/>
          </p:cNvSpPr>
          <p:nvPr/>
        </p:nvSpPr>
        <p:spPr bwMode="auto">
          <a:xfrm>
            <a:off x="5084527" y="4288899"/>
            <a:ext cx="274434"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25000"/>
              </a:lnSpc>
              <a:spcBef>
                <a:spcPct val="20000"/>
              </a:spcBef>
              <a:buChar char="•"/>
              <a:defRPr sz="2400">
                <a:solidFill>
                  <a:srgbClr val="000099"/>
                </a:solidFill>
                <a:latin typeface="Verdana" pitchFamily="34" charset="0"/>
              </a:defRPr>
            </a:lvl1pPr>
            <a:lvl2pPr marL="742950" indent="-285750" eaLnBrk="0" hangingPunct="0">
              <a:lnSpc>
                <a:spcPct val="125000"/>
              </a:lnSpc>
              <a:spcBef>
                <a:spcPct val="20000"/>
              </a:spcBef>
              <a:buChar char="–"/>
              <a:defRPr sz="2000">
                <a:solidFill>
                  <a:srgbClr val="003399"/>
                </a:solidFill>
                <a:latin typeface="Verdana" pitchFamily="34" charset="0"/>
              </a:defRPr>
            </a:lvl2pPr>
            <a:lvl3pPr marL="1143000" indent="-228600" eaLnBrk="0" hangingPunct="0">
              <a:lnSpc>
                <a:spcPct val="125000"/>
              </a:lnSpc>
              <a:spcBef>
                <a:spcPct val="20000"/>
              </a:spcBef>
              <a:buChar char="•"/>
              <a:defRPr>
                <a:solidFill>
                  <a:srgbClr val="003399"/>
                </a:solidFill>
                <a:latin typeface="Verdana" pitchFamily="34" charset="0"/>
              </a:defRPr>
            </a:lvl3pPr>
            <a:lvl4pPr marL="1600200" indent="-228600" eaLnBrk="0" hangingPunct="0">
              <a:lnSpc>
                <a:spcPct val="125000"/>
              </a:lnSpc>
              <a:spcBef>
                <a:spcPct val="20000"/>
              </a:spcBef>
              <a:buChar char="–"/>
              <a:defRPr sz="1600">
                <a:solidFill>
                  <a:srgbClr val="003399"/>
                </a:solidFill>
                <a:latin typeface="Verdana" pitchFamily="34" charset="0"/>
              </a:defRPr>
            </a:lvl4pPr>
            <a:lvl5pPr marL="2057400" indent="-228600" eaLnBrk="0" hangingPunct="0">
              <a:lnSpc>
                <a:spcPct val="125000"/>
              </a:lnSpc>
              <a:spcBef>
                <a:spcPct val="20000"/>
              </a:spcBef>
              <a:buChar char="»"/>
              <a:defRPr sz="1600">
                <a:solidFill>
                  <a:srgbClr val="003399"/>
                </a:solidFill>
                <a:latin typeface="Verdana" pitchFamily="34" charset="0"/>
              </a:defRPr>
            </a:lvl5pPr>
            <a:lvl6pPr marL="2514600" indent="-228600" eaLnBrk="0" fontAlgn="base" hangingPunct="0">
              <a:lnSpc>
                <a:spcPct val="125000"/>
              </a:lnSpc>
              <a:spcBef>
                <a:spcPct val="20000"/>
              </a:spcBef>
              <a:spcAft>
                <a:spcPct val="0"/>
              </a:spcAft>
              <a:buChar char="»"/>
              <a:defRPr sz="1600">
                <a:solidFill>
                  <a:srgbClr val="003399"/>
                </a:solidFill>
                <a:latin typeface="Verdana" pitchFamily="34" charset="0"/>
              </a:defRPr>
            </a:lvl6pPr>
            <a:lvl7pPr marL="2971800" indent="-228600" eaLnBrk="0" fontAlgn="base" hangingPunct="0">
              <a:lnSpc>
                <a:spcPct val="125000"/>
              </a:lnSpc>
              <a:spcBef>
                <a:spcPct val="20000"/>
              </a:spcBef>
              <a:spcAft>
                <a:spcPct val="0"/>
              </a:spcAft>
              <a:buChar char="»"/>
              <a:defRPr sz="1600">
                <a:solidFill>
                  <a:srgbClr val="003399"/>
                </a:solidFill>
                <a:latin typeface="Verdana" pitchFamily="34" charset="0"/>
              </a:defRPr>
            </a:lvl7pPr>
            <a:lvl8pPr marL="3429000" indent="-228600" eaLnBrk="0" fontAlgn="base" hangingPunct="0">
              <a:lnSpc>
                <a:spcPct val="125000"/>
              </a:lnSpc>
              <a:spcBef>
                <a:spcPct val="20000"/>
              </a:spcBef>
              <a:spcAft>
                <a:spcPct val="0"/>
              </a:spcAft>
              <a:buChar char="»"/>
              <a:defRPr sz="1600">
                <a:solidFill>
                  <a:srgbClr val="003399"/>
                </a:solidFill>
                <a:latin typeface="Verdana" pitchFamily="34" charset="0"/>
              </a:defRPr>
            </a:lvl8pPr>
            <a:lvl9pPr marL="3886200" indent="-228600" eaLnBrk="0" fontAlgn="base" hangingPunct="0">
              <a:lnSpc>
                <a:spcPct val="125000"/>
              </a:lnSpc>
              <a:spcBef>
                <a:spcPct val="20000"/>
              </a:spcBef>
              <a:spcAft>
                <a:spcPct val="0"/>
              </a:spcAft>
              <a:buChar char="»"/>
              <a:defRPr sz="1600">
                <a:solidFill>
                  <a:srgbClr val="003399"/>
                </a:solidFill>
                <a:latin typeface="Verdana" pitchFamily="34" charset="0"/>
              </a:defRPr>
            </a:lvl9pPr>
          </a:lstStyle>
          <a:p>
            <a:pPr eaLnBrk="1" hangingPunct="1">
              <a:spcBef>
                <a:spcPct val="0"/>
              </a:spcBef>
              <a:buFontTx/>
              <a:buNone/>
            </a:pPr>
            <a:r>
              <a:rPr lang="es-ES_tradnl" altLang="ca-ES" sz="1400" dirty="0">
                <a:latin typeface="Times New Roman" charset="0"/>
              </a:rPr>
              <a:t>3</a:t>
            </a:r>
          </a:p>
        </p:txBody>
      </p:sp>
      <p:sp>
        <p:nvSpPr>
          <p:cNvPr id="46096" name="Text Box 16"/>
          <p:cNvSpPr txBox="1">
            <a:spLocks noChangeArrowheads="1"/>
          </p:cNvSpPr>
          <p:nvPr/>
        </p:nvSpPr>
        <p:spPr bwMode="auto">
          <a:xfrm>
            <a:off x="5501150" y="4800054"/>
            <a:ext cx="274434"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25000"/>
              </a:lnSpc>
              <a:spcBef>
                <a:spcPct val="20000"/>
              </a:spcBef>
              <a:buChar char="•"/>
              <a:defRPr sz="2400">
                <a:solidFill>
                  <a:srgbClr val="000099"/>
                </a:solidFill>
                <a:latin typeface="Verdana" pitchFamily="34" charset="0"/>
              </a:defRPr>
            </a:lvl1pPr>
            <a:lvl2pPr marL="742950" indent="-285750" eaLnBrk="0" hangingPunct="0">
              <a:lnSpc>
                <a:spcPct val="125000"/>
              </a:lnSpc>
              <a:spcBef>
                <a:spcPct val="20000"/>
              </a:spcBef>
              <a:buChar char="–"/>
              <a:defRPr sz="2000">
                <a:solidFill>
                  <a:srgbClr val="003399"/>
                </a:solidFill>
                <a:latin typeface="Verdana" pitchFamily="34" charset="0"/>
              </a:defRPr>
            </a:lvl2pPr>
            <a:lvl3pPr marL="1143000" indent="-228600" eaLnBrk="0" hangingPunct="0">
              <a:lnSpc>
                <a:spcPct val="125000"/>
              </a:lnSpc>
              <a:spcBef>
                <a:spcPct val="20000"/>
              </a:spcBef>
              <a:buChar char="•"/>
              <a:defRPr>
                <a:solidFill>
                  <a:srgbClr val="003399"/>
                </a:solidFill>
                <a:latin typeface="Verdana" pitchFamily="34" charset="0"/>
              </a:defRPr>
            </a:lvl3pPr>
            <a:lvl4pPr marL="1600200" indent="-228600" eaLnBrk="0" hangingPunct="0">
              <a:lnSpc>
                <a:spcPct val="125000"/>
              </a:lnSpc>
              <a:spcBef>
                <a:spcPct val="20000"/>
              </a:spcBef>
              <a:buChar char="–"/>
              <a:defRPr sz="1600">
                <a:solidFill>
                  <a:srgbClr val="003399"/>
                </a:solidFill>
                <a:latin typeface="Verdana" pitchFamily="34" charset="0"/>
              </a:defRPr>
            </a:lvl4pPr>
            <a:lvl5pPr marL="2057400" indent="-228600" eaLnBrk="0" hangingPunct="0">
              <a:lnSpc>
                <a:spcPct val="125000"/>
              </a:lnSpc>
              <a:spcBef>
                <a:spcPct val="20000"/>
              </a:spcBef>
              <a:buChar char="»"/>
              <a:defRPr sz="1600">
                <a:solidFill>
                  <a:srgbClr val="003399"/>
                </a:solidFill>
                <a:latin typeface="Verdana" pitchFamily="34" charset="0"/>
              </a:defRPr>
            </a:lvl5pPr>
            <a:lvl6pPr marL="2514600" indent="-228600" eaLnBrk="0" fontAlgn="base" hangingPunct="0">
              <a:lnSpc>
                <a:spcPct val="125000"/>
              </a:lnSpc>
              <a:spcBef>
                <a:spcPct val="20000"/>
              </a:spcBef>
              <a:spcAft>
                <a:spcPct val="0"/>
              </a:spcAft>
              <a:buChar char="»"/>
              <a:defRPr sz="1600">
                <a:solidFill>
                  <a:srgbClr val="003399"/>
                </a:solidFill>
                <a:latin typeface="Verdana" pitchFamily="34" charset="0"/>
              </a:defRPr>
            </a:lvl6pPr>
            <a:lvl7pPr marL="2971800" indent="-228600" eaLnBrk="0" fontAlgn="base" hangingPunct="0">
              <a:lnSpc>
                <a:spcPct val="125000"/>
              </a:lnSpc>
              <a:spcBef>
                <a:spcPct val="20000"/>
              </a:spcBef>
              <a:spcAft>
                <a:spcPct val="0"/>
              </a:spcAft>
              <a:buChar char="»"/>
              <a:defRPr sz="1600">
                <a:solidFill>
                  <a:srgbClr val="003399"/>
                </a:solidFill>
                <a:latin typeface="Verdana" pitchFamily="34" charset="0"/>
              </a:defRPr>
            </a:lvl7pPr>
            <a:lvl8pPr marL="3429000" indent="-228600" eaLnBrk="0" fontAlgn="base" hangingPunct="0">
              <a:lnSpc>
                <a:spcPct val="125000"/>
              </a:lnSpc>
              <a:spcBef>
                <a:spcPct val="20000"/>
              </a:spcBef>
              <a:spcAft>
                <a:spcPct val="0"/>
              </a:spcAft>
              <a:buChar char="»"/>
              <a:defRPr sz="1600">
                <a:solidFill>
                  <a:srgbClr val="003399"/>
                </a:solidFill>
                <a:latin typeface="Verdana" pitchFamily="34" charset="0"/>
              </a:defRPr>
            </a:lvl8pPr>
            <a:lvl9pPr marL="3886200" indent="-228600" eaLnBrk="0" fontAlgn="base" hangingPunct="0">
              <a:lnSpc>
                <a:spcPct val="125000"/>
              </a:lnSpc>
              <a:spcBef>
                <a:spcPct val="20000"/>
              </a:spcBef>
              <a:spcAft>
                <a:spcPct val="0"/>
              </a:spcAft>
              <a:buChar char="»"/>
              <a:defRPr sz="1600">
                <a:solidFill>
                  <a:srgbClr val="003399"/>
                </a:solidFill>
                <a:latin typeface="Verdana" pitchFamily="34" charset="0"/>
              </a:defRPr>
            </a:lvl9pPr>
          </a:lstStyle>
          <a:p>
            <a:pPr eaLnBrk="1" hangingPunct="1">
              <a:spcBef>
                <a:spcPct val="0"/>
              </a:spcBef>
              <a:buFontTx/>
              <a:buNone/>
            </a:pPr>
            <a:r>
              <a:rPr lang="es-ES_tradnl" altLang="ca-ES" sz="1400" dirty="0">
                <a:latin typeface="Times New Roman" charset="0"/>
              </a:rPr>
              <a:t>4</a:t>
            </a:r>
          </a:p>
        </p:txBody>
      </p:sp>
      <p:sp>
        <p:nvSpPr>
          <p:cNvPr id="46097" name="Text Box 17"/>
          <p:cNvSpPr txBox="1">
            <a:spLocks noChangeArrowheads="1"/>
          </p:cNvSpPr>
          <p:nvPr/>
        </p:nvSpPr>
        <p:spPr bwMode="auto">
          <a:xfrm>
            <a:off x="5775584" y="4002864"/>
            <a:ext cx="970137"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25000"/>
              </a:lnSpc>
              <a:spcBef>
                <a:spcPct val="20000"/>
              </a:spcBef>
              <a:buChar char="•"/>
              <a:defRPr sz="2400">
                <a:solidFill>
                  <a:srgbClr val="000099"/>
                </a:solidFill>
                <a:latin typeface="Verdana" pitchFamily="34" charset="0"/>
              </a:defRPr>
            </a:lvl1pPr>
            <a:lvl2pPr marL="742950" indent="-285750" eaLnBrk="0" hangingPunct="0">
              <a:lnSpc>
                <a:spcPct val="125000"/>
              </a:lnSpc>
              <a:spcBef>
                <a:spcPct val="20000"/>
              </a:spcBef>
              <a:buChar char="–"/>
              <a:defRPr sz="2000">
                <a:solidFill>
                  <a:srgbClr val="003399"/>
                </a:solidFill>
                <a:latin typeface="Verdana" pitchFamily="34" charset="0"/>
              </a:defRPr>
            </a:lvl2pPr>
            <a:lvl3pPr marL="1143000" indent="-228600" eaLnBrk="0" hangingPunct="0">
              <a:lnSpc>
                <a:spcPct val="125000"/>
              </a:lnSpc>
              <a:spcBef>
                <a:spcPct val="20000"/>
              </a:spcBef>
              <a:buChar char="•"/>
              <a:defRPr>
                <a:solidFill>
                  <a:srgbClr val="003399"/>
                </a:solidFill>
                <a:latin typeface="Verdana" pitchFamily="34" charset="0"/>
              </a:defRPr>
            </a:lvl3pPr>
            <a:lvl4pPr marL="1600200" indent="-228600" eaLnBrk="0" hangingPunct="0">
              <a:lnSpc>
                <a:spcPct val="125000"/>
              </a:lnSpc>
              <a:spcBef>
                <a:spcPct val="20000"/>
              </a:spcBef>
              <a:buChar char="–"/>
              <a:defRPr sz="1600">
                <a:solidFill>
                  <a:srgbClr val="003399"/>
                </a:solidFill>
                <a:latin typeface="Verdana" pitchFamily="34" charset="0"/>
              </a:defRPr>
            </a:lvl4pPr>
            <a:lvl5pPr marL="2057400" indent="-228600" eaLnBrk="0" hangingPunct="0">
              <a:lnSpc>
                <a:spcPct val="125000"/>
              </a:lnSpc>
              <a:spcBef>
                <a:spcPct val="20000"/>
              </a:spcBef>
              <a:buChar char="»"/>
              <a:defRPr sz="1600">
                <a:solidFill>
                  <a:srgbClr val="003399"/>
                </a:solidFill>
                <a:latin typeface="Verdana" pitchFamily="34" charset="0"/>
              </a:defRPr>
            </a:lvl5pPr>
            <a:lvl6pPr marL="2514600" indent="-228600" eaLnBrk="0" fontAlgn="base" hangingPunct="0">
              <a:lnSpc>
                <a:spcPct val="125000"/>
              </a:lnSpc>
              <a:spcBef>
                <a:spcPct val="20000"/>
              </a:spcBef>
              <a:spcAft>
                <a:spcPct val="0"/>
              </a:spcAft>
              <a:buChar char="»"/>
              <a:defRPr sz="1600">
                <a:solidFill>
                  <a:srgbClr val="003399"/>
                </a:solidFill>
                <a:latin typeface="Verdana" pitchFamily="34" charset="0"/>
              </a:defRPr>
            </a:lvl6pPr>
            <a:lvl7pPr marL="2971800" indent="-228600" eaLnBrk="0" fontAlgn="base" hangingPunct="0">
              <a:lnSpc>
                <a:spcPct val="125000"/>
              </a:lnSpc>
              <a:spcBef>
                <a:spcPct val="20000"/>
              </a:spcBef>
              <a:spcAft>
                <a:spcPct val="0"/>
              </a:spcAft>
              <a:buChar char="»"/>
              <a:defRPr sz="1600">
                <a:solidFill>
                  <a:srgbClr val="003399"/>
                </a:solidFill>
                <a:latin typeface="Verdana" pitchFamily="34" charset="0"/>
              </a:defRPr>
            </a:lvl7pPr>
            <a:lvl8pPr marL="3429000" indent="-228600" eaLnBrk="0" fontAlgn="base" hangingPunct="0">
              <a:lnSpc>
                <a:spcPct val="125000"/>
              </a:lnSpc>
              <a:spcBef>
                <a:spcPct val="20000"/>
              </a:spcBef>
              <a:spcAft>
                <a:spcPct val="0"/>
              </a:spcAft>
              <a:buChar char="»"/>
              <a:defRPr sz="1600">
                <a:solidFill>
                  <a:srgbClr val="003399"/>
                </a:solidFill>
                <a:latin typeface="Verdana" pitchFamily="34" charset="0"/>
              </a:defRPr>
            </a:lvl8pPr>
            <a:lvl9pPr marL="3886200" indent="-228600" eaLnBrk="0" fontAlgn="base" hangingPunct="0">
              <a:lnSpc>
                <a:spcPct val="125000"/>
              </a:lnSpc>
              <a:spcBef>
                <a:spcPct val="20000"/>
              </a:spcBef>
              <a:spcAft>
                <a:spcPct val="0"/>
              </a:spcAft>
              <a:buChar char="»"/>
              <a:defRPr sz="1600">
                <a:solidFill>
                  <a:srgbClr val="003399"/>
                </a:solidFill>
                <a:latin typeface="Verdana" pitchFamily="34" charset="0"/>
              </a:defRPr>
            </a:lvl9pPr>
          </a:lstStyle>
          <a:p>
            <a:pPr eaLnBrk="1" hangingPunct="1">
              <a:spcBef>
                <a:spcPct val="0"/>
              </a:spcBef>
              <a:buFontTx/>
              <a:buNone/>
            </a:pPr>
            <a:r>
              <a:rPr lang="es-ES_tradnl" altLang="ca-ES" sz="1400" dirty="0">
                <a:latin typeface="Times New Roman" charset="0"/>
              </a:rPr>
              <a:t>&gt;4 </a:t>
            </a:r>
            <a:r>
              <a:rPr lang="es-ES_tradnl" altLang="ca-ES" sz="1400" dirty="0" err="1" smtClean="0">
                <a:latin typeface="Times New Roman" charset="0"/>
              </a:rPr>
              <a:t>persons</a:t>
            </a:r>
            <a:endParaRPr lang="es-ES_tradnl" altLang="ca-ES" sz="1400" dirty="0">
              <a:latin typeface="Times New Roman" charset="0"/>
            </a:endParaRPr>
          </a:p>
        </p:txBody>
      </p:sp>
      <p:sp>
        <p:nvSpPr>
          <p:cNvPr id="46098" name="Text Box 18"/>
          <p:cNvSpPr txBox="1">
            <a:spLocks noChangeArrowheads="1"/>
          </p:cNvSpPr>
          <p:nvPr/>
        </p:nvSpPr>
        <p:spPr bwMode="auto">
          <a:xfrm>
            <a:off x="6936659" y="4726736"/>
            <a:ext cx="274434"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25000"/>
              </a:lnSpc>
              <a:spcBef>
                <a:spcPct val="20000"/>
              </a:spcBef>
              <a:buChar char="•"/>
              <a:defRPr sz="2400">
                <a:solidFill>
                  <a:srgbClr val="000099"/>
                </a:solidFill>
                <a:latin typeface="Verdana" pitchFamily="34" charset="0"/>
              </a:defRPr>
            </a:lvl1pPr>
            <a:lvl2pPr marL="742950" indent="-285750" eaLnBrk="0" hangingPunct="0">
              <a:lnSpc>
                <a:spcPct val="125000"/>
              </a:lnSpc>
              <a:spcBef>
                <a:spcPct val="20000"/>
              </a:spcBef>
              <a:buChar char="–"/>
              <a:defRPr sz="2000">
                <a:solidFill>
                  <a:srgbClr val="003399"/>
                </a:solidFill>
                <a:latin typeface="Verdana" pitchFamily="34" charset="0"/>
              </a:defRPr>
            </a:lvl2pPr>
            <a:lvl3pPr marL="1143000" indent="-228600" eaLnBrk="0" hangingPunct="0">
              <a:lnSpc>
                <a:spcPct val="125000"/>
              </a:lnSpc>
              <a:spcBef>
                <a:spcPct val="20000"/>
              </a:spcBef>
              <a:buChar char="•"/>
              <a:defRPr>
                <a:solidFill>
                  <a:srgbClr val="003399"/>
                </a:solidFill>
                <a:latin typeface="Verdana" pitchFamily="34" charset="0"/>
              </a:defRPr>
            </a:lvl3pPr>
            <a:lvl4pPr marL="1600200" indent="-228600" eaLnBrk="0" hangingPunct="0">
              <a:lnSpc>
                <a:spcPct val="125000"/>
              </a:lnSpc>
              <a:spcBef>
                <a:spcPct val="20000"/>
              </a:spcBef>
              <a:buChar char="–"/>
              <a:defRPr sz="1600">
                <a:solidFill>
                  <a:srgbClr val="003399"/>
                </a:solidFill>
                <a:latin typeface="Verdana" pitchFamily="34" charset="0"/>
              </a:defRPr>
            </a:lvl4pPr>
            <a:lvl5pPr marL="2057400" indent="-228600" eaLnBrk="0" hangingPunct="0">
              <a:lnSpc>
                <a:spcPct val="125000"/>
              </a:lnSpc>
              <a:spcBef>
                <a:spcPct val="20000"/>
              </a:spcBef>
              <a:buChar char="»"/>
              <a:defRPr sz="1600">
                <a:solidFill>
                  <a:srgbClr val="003399"/>
                </a:solidFill>
                <a:latin typeface="Verdana" pitchFamily="34" charset="0"/>
              </a:defRPr>
            </a:lvl5pPr>
            <a:lvl6pPr marL="2514600" indent="-228600" eaLnBrk="0" fontAlgn="base" hangingPunct="0">
              <a:lnSpc>
                <a:spcPct val="125000"/>
              </a:lnSpc>
              <a:spcBef>
                <a:spcPct val="20000"/>
              </a:spcBef>
              <a:spcAft>
                <a:spcPct val="0"/>
              </a:spcAft>
              <a:buChar char="»"/>
              <a:defRPr sz="1600">
                <a:solidFill>
                  <a:srgbClr val="003399"/>
                </a:solidFill>
                <a:latin typeface="Verdana" pitchFamily="34" charset="0"/>
              </a:defRPr>
            </a:lvl6pPr>
            <a:lvl7pPr marL="2971800" indent="-228600" eaLnBrk="0" fontAlgn="base" hangingPunct="0">
              <a:lnSpc>
                <a:spcPct val="125000"/>
              </a:lnSpc>
              <a:spcBef>
                <a:spcPct val="20000"/>
              </a:spcBef>
              <a:spcAft>
                <a:spcPct val="0"/>
              </a:spcAft>
              <a:buChar char="»"/>
              <a:defRPr sz="1600">
                <a:solidFill>
                  <a:srgbClr val="003399"/>
                </a:solidFill>
                <a:latin typeface="Verdana" pitchFamily="34" charset="0"/>
              </a:defRPr>
            </a:lvl7pPr>
            <a:lvl8pPr marL="3429000" indent="-228600" eaLnBrk="0" fontAlgn="base" hangingPunct="0">
              <a:lnSpc>
                <a:spcPct val="125000"/>
              </a:lnSpc>
              <a:spcBef>
                <a:spcPct val="20000"/>
              </a:spcBef>
              <a:spcAft>
                <a:spcPct val="0"/>
              </a:spcAft>
              <a:buChar char="»"/>
              <a:defRPr sz="1600">
                <a:solidFill>
                  <a:srgbClr val="003399"/>
                </a:solidFill>
                <a:latin typeface="Verdana" pitchFamily="34" charset="0"/>
              </a:defRPr>
            </a:lvl8pPr>
            <a:lvl9pPr marL="3886200" indent="-228600" eaLnBrk="0" fontAlgn="base" hangingPunct="0">
              <a:lnSpc>
                <a:spcPct val="125000"/>
              </a:lnSpc>
              <a:spcBef>
                <a:spcPct val="20000"/>
              </a:spcBef>
              <a:spcAft>
                <a:spcPct val="0"/>
              </a:spcAft>
              <a:buChar char="»"/>
              <a:defRPr sz="1600">
                <a:solidFill>
                  <a:srgbClr val="003399"/>
                </a:solidFill>
                <a:latin typeface="Verdana" pitchFamily="34" charset="0"/>
              </a:defRPr>
            </a:lvl9pPr>
          </a:lstStyle>
          <a:p>
            <a:pPr eaLnBrk="1" hangingPunct="1">
              <a:spcBef>
                <a:spcPct val="0"/>
              </a:spcBef>
              <a:buFontTx/>
              <a:buNone/>
            </a:pPr>
            <a:r>
              <a:rPr lang="es-ES_tradnl" altLang="ca-ES" sz="1400">
                <a:latin typeface="Times New Roman" charset="0"/>
              </a:rPr>
              <a:t>3</a:t>
            </a:r>
          </a:p>
        </p:txBody>
      </p:sp>
      <p:sp>
        <p:nvSpPr>
          <p:cNvPr id="46099" name="Text Box 19"/>
          <p:cNvSpPr txBox="1">
            <a:spLocks noChangeArrowheads="1"/>
          </p:cNvSpPr>
          <p:nvPr/>
        </p:nvSpPr>
        <p:spPr bwMode="auto">
          <a:xfrm>
            <a:off x="7317659" y="4650536"/>
            <a:ext cx="304800"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125000"/>
              </a:lnSpc>
              <a:spcBef>
                <a:spcPct val="20000"/>
              </a:spcBef>
              <a:buChar char="•"/>
              <a:defRPr sz="2400">
                <a:solidFill>
                  <a:srgbClr val="000099"/>
                </a:solidFill>
                <a:latin typeface="Verdana" pitchFamily="34" charset="0"/>
              </a:defRPr>
            </a:lvl1pPr>
            <a:lvl2pPr marL="742950" indent="-285750" eaLnBrk="0" hangingPunct="0">
              <a:lnSpc>
                <a:spcPct val="125000"/>
              </a:lnSpc>
              <a:spcBef>
                <a:spcPct val="20000"/>
              </a:spcBef>
              <a:buChar char="–"/>
              <a:defRPr sz="2000">
                <a:solidFill>
                  <a:srgbClr val="003399"/>
                </a:solidFill>
                <a:latin typeface="Verdana" pitchFamily="34" charset="0"/>
              </a:defRPr>
            </a:lvl2pPr>
            <a:lvl3pPr marL="1143000" indent="-228600" eaLnBrk="0" hangingPunct="0">
              <a:lnSpc>
                <a:spcPct val="125000"/>
              </a:lnSpc>
              <a:spcBef>
                <a:spcPct val="20000"/>
              </a:spcBef>
              <a:buChar char="•"/>
              <a:defRPr>
                <a:solidFill>
                  <a:srgbClr val="003399"/>
                </a:solidFill>
                <a:latin typeface="Verdana" pitchFamily="34" charset="0"/>
              </a:defRPr>
            </a:lvl3pPr>
            <a:lvl4pPr marL="1600200" indent="-228600" eaLnBrk="0" hangingPunct="0">
              <a:lnSpc>
                <a:spcPct val="125000"/>
              </a:lnSpc>
              <a:spcBef>
                <a:spcPct val="20000"/>
              </a:spcBef>
              <a:buChar char="–"/>
              <a:defRPr sz="1600">
                <a:solidFill>
                  <a:srgbClr val="003399"/>
                </a:solidFill>
                <a:latin typeface="Verdana" pitchFamily="34" charset="0"/>
              </a:defRPr>
            </a:lvl4pPr>
            <a:lvl5pPr marL="2057400" indent="-228600" eaLnBrk="0" hangingPunct="0">
              <a:lnSpc>
                <a:spcPct val="125000"/>
              </a:lnSpc>
              <a:spcBef>
                <a:spcPct val="20000"/>
              </a:spcBef>
              <a:buChar char="»"/>
              <a:defRPr sz="1600">
                <a:solidFill>
                  <a:srgbClr val="003399"/>
                </a:solidFill>
                <a:latin typeface="Verdana" pitchFamily="34" charset="0"/>
              </a:defRPr>
            </a:lvl5pPr>
            <a:lvl6pPr marL="2514600" indent="-228600" eaLnBrk="0" fontAlgn="base" hangingPunct="0">
              <a:lnSpc>
                <a:spcPct val="125000"/>
              </a:lnSpc>
              <a:spcBef>
                <a:spcPct val="20000"/>
              </a:spcBef>
              <a:spcAft>
                <a:spcPct val="0"/>
              </a:spcAft>
              <a:buChar char="»"/>
              <a:defRPr sz="1600">
                <a:solidFill>
                  <a:srgbClr val="003399"/>
                </a:solidFill>
                <a:latin typeface="Verdana" pitchFamily="34" charset="0"/>
              </a:defRPr>
            </a:lvl6pPr>
            <a:lvl7pPr marL="2971800" indent="-228600" eaLnBrk="0" fontAlgn="base" hangingPunct="0">
              <a:lnSpc>
                <a:spcPct val="125000"/>
              </a:lnSpc>
              <a:spcBef>
                <a:spcPct val="20000"/>
              </a:spcBef>
              <a:spcAft>
                <a:spcPct val="0"/>
              </a:spcAft>
              <a:buChar char="»"/>
              <a:defRPr sz="1600">
                <a:solidFill>
                  <a:srgbClr val="003399"/>
                </a:solidFill>
                <a:latin typeface="Verdana" pitchFamily="34" charset="0"/>
              </a:defRPr>
            </a:lvl7pPr>
            <a:lvl8pPr marL="3429000" indent="-228600" eaLnBrk="0" fontAlgn="base" hangingPunct="0">
              <a:lnSpc>
                <a:spcPct val="125000"/>
              </a:lnSpc>
              <a:spcBef>
                <a:spcPct val="20000"/>
              </a:spcBef>
              <a:spcAft>
                <a:spcPct val="0"/>
              </a:spcAft>
              <a:buChar char="»"/>
              <a:defRPr sz="1600">
                <a:solidFill>
                  <a:srgbClr val="003399"/>
                </a:solidFill>
                <a:latin typeface="Verdana" pitchFamily="34" charset="0"/>
              </a:defRPr>
            </a:lvl8pPr>
            <a:lvl9pPr marL="3886200" indent="-228600" eaLnBrk="0" fontAlgn="base" hangingPunct="0">
              <a:lnSpc>
                <a:spcPct val="125000"/>
              </a:lnSpc>
              <a:spcBef>
                <a:spcPct val="20000"/>
              </a:spcBef>
              <a:spcAft>
                <a:spcPct val="0"/>
              </a:spcAft>
              <a:buChar char="»"/>
              <a:defRPr sz="1600">
                <a:solidFill>
                  <a:srgbClr val="003399"/>
                </a:solidFill>
                <a:latin typeface="Verdana" pitchFamily="34" charset="0"/>
              </a:defRPr>
            </a:lvl9pPr>
          </a:lstStyle>
          <a:p>
            <a:pPr eaLnBrk="1" hangingPunct="1">
              <a:spcBef>
                <a:spcPct val="0"/>
              </a:spcBef>
              <a:buFontTx/>
              <a:buNone/>
            </a:pPr>
            <a:r>
              <a:rPr lang="es-ES_tradnl" altLang="ca-ES" sz="1400">
                <a:latin typeface="Times New Roman" charset="0"/>
              </a:rPr>
              <a:t>4</a:t>
            </a:r>
          </a:p>
        </p:txBody>
      </p:sp>
      <p:sp>
        <p:nvSpPr>
          <p:cNvPr id="46100" name="Text Box 20"/>
          <p:cNvSpPr txBox="1">
            <a:spLocks noChangeArrowheads="1"/>
          </p:cNvSpPr>
          <p:nvPr/>
        </p:nvSpPr>
        <p:spPr bwMode="auto">
          <a:xfrm>
            <a:off x="7774859" y="3812336"/>
            <a:ext cx="1295400"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125000"/>
              </a:lnSpc>
              <a:spcBef>
                <a:spcPct val="20000"/>
              </a:spcBef>
              <a:buChar char="•"/>
              <a:defRPr sz="2400">
                <a:solidFill>
                  <a:srgbClr val="000099"/>
                </a:solidFill>
                <a:latin typeface="Verdana" pitchFamily="34" charset="0"/>
              </a:defRPr>
            </a:lvl1pPr>
            <a:lvl2pPr marL="742950" indent="-285750" eaLnBrk="0" hangingPunct="0">
              <a:lnSpc>
                <a:spcPct val="125000"/>
              </a:lnSpc>
              <a:spcBef>
                <a:spcPct val="20000"/>
              </a:spcBef>
              <a:buChar char="–"/>
              <a:defRPr sz="2000">
                <a:solidFill>
                  <a:srgbClr val="003399"/>
                </a:solidFill>
                <a:latin typeface="Verdana" pitchFamily="34" charset="0"/>
              </a:defRPr>
            </a:lvl2pPr>
            <a:lvl3pPr marL="1143000" indent="-228600" eaLnBrk="0" hangingPunct="0">
              <a:lnSpc>
                <a:spcPct val="125000"/>
              </a:lnSpc>
              <a:spcBef>
                <a:spcPct val="20000"/>
              </a:spcBef>
              <a:buChar char="•"/>
              <a:defRPr>
                <a:solidFill>
                  <a:srgbClr val="003399"/>
                </a:solidFill>
                <a:latin typeface="Verdana" pitchFamily="34" charset="0"/>
              </a:defRPr>
            </a:lvl3pPr>
            <a:lvl4pPr marL="1600200" indent="-228600" eaLnBrk="0" hangingPunct="0">
              <a:lnSpc>
                <a:spcPct val="125000"/>
              </a:lnSpc>
              <a:spcBef>
                <a:spcPct val="20000"/>
              </a:spcBef>
              <a:buChar char="–"/>
              <a:defRPr sz="1600">
                <a:solidFill>
                  <a:srgbClr val="003399"/>
                </a:solidFill>
                <a:latin typeface="Verdana" pitchFamily="34" charset="0"/>
              </a:defRPr>
            </a:lvl4pPr>
            <a:lvl5pPr marL="2057400" indent="-228600" eaLnBrk="0" hangingPunct="0">
              <a:lnSpc>
                <a:spcPct val="125000"/>
              </a:lnSpc>
              <a:spcBef>
                <a:spcPct val="20000"/>
              </a:spcBef>
              <a:buChar char="»"/>
              <a:defRPr sz="1600">
                <a:solidFill>
                  <a:srgbClr val="003399"/>
                </a:solidFill>
                <a:latin typeface="Verdana" pitchFamily="34" charset="0"/>
              </a:defRPr>
            </a:lvl5pPr>
            <a:lvl6pPr marL="2514600" indent="-228600" eaLnBrk="0" fontAlgn="base" hangingPunct="0">
              <a:lnSpc>
                <a:spcPct val="125000"/>
              </a:lnSpc>
              <a:spcBef>
                <a:spcPct val="20000"/>
              </a:spcBef>
              <a:spcAft>
                <a:spcPct val="0"/>
              </a:spcAft>
              <a:buChar char="»"/>
              <a:defRPr sz="1600">
                <a:solidFill>
                  <a:srgbClr val="003399"/>
                </a:solidFill>
                <a:latin typeface="Verdana" pitchFamily="34" charset="0"/>
              </a:defRPr>
            </a:lvl6pPr>
            <a:lvl7pPr marL="2971800" indent="-228600" eaLnBrk="0" fontAlgn="base" hangingPunct="0">
              <a:lnSpc>
                <a:spcPct val="125000"/>
              </a:lnSpc>
              <a:spcBef>
                <a:spcPct val="20000"/>
              </a:spcBef>
              <a:spcAft>
                <a:spcPct val="0"/>
              </a:spcAft>
              <a:buChar char="»"/>
              <a:defRPr sz="1600">
                <a:solidFill>
                  <a:srgbClr val="003399"/>
                </a:solidFill>
                <a:latin typeface="Verdana" pitchFamily="34" charset="0"/>
              </a:defRPr>
            </a:lvl7pPr>
            <a:lvl8pPr marL="3429000" indent="-228600" eaLnBrk="0" fontAlgn="base" hangingPunct="0">
              <a:lnSpc>
                <a:spcPct val="125000"/>
              </a:lnSpc>
              <a:spcBef>
                <a:spcPct val="20000"/>
              </a:spcBef>
              <a:spcAft>
                <a:spcPct val="0"/>
              </a:spcAft>
              <a:buChar char="»"/>
              <a:defRPr sz="1600">
                <a:solidFill>
                  <a:srgbClr val="003399"/>
                </a:solidFill>
                <a:latin typeface="Verdana" pitchFamily="34" charset="0"/>
              </a:defRPr>
            </a:lvl8pPr>
            <a:lvl9pPr marL="3886200" indent="-228600" eaLnBrk="0" fontAlgn="base" hangingPunct="0">
              <a:lnSpc>
                <a:spcPct val="125000"/>
              </a:lnSpc>
              <a:spcBef>
                <a:spcPct val="20000"/>
              </a:spcBef>
              <a:spcAft>
                <a:spcPct val="0"/>
              </a:spcAft>
              <a:buChar char="»"/>
              <a:defRPr sz="1600">
                <a:solidFill>
                  <a:srgbClr val="003399"/>
                </a:solidFill>
                <a:latin typeface="Verdana" pitchFamily="34" charset="0"/>
              </a:defRPr>
            </a:lvl9pPr>
          </a:lstStyle>
          <a:p>
            <a:pPr eaLnBrk="1" hangingPunct="1">
              <a:spcBef>
                <a:spcPct val="0"/>
              </a:spcBef>
              <a:buFontTx/>
              <a:buNone/>
            </a:pPr>
            <a:r>
              <a:rPr lang="es-ES_tradnl" altLang="ca-ES" sz="1400" dirty="0">
                <a:latin typeface="Times New Roman" charset="0"/>
              </a:rPr>
              <a:t>&gt;4 </a:t>
            </a:r>
            <a:r>
              <a:rPr lang="es-ES_tradnl" altLang="ca-ES" sz="1400" dirty="0" err="1" smtClean="0">
                <a:latin typeface="Times New Roman" charset="0"/>
              </a:rPr>
              <a:t>persons</a:t>
            </a:r>
            <a:endParaRPr lang="es-ES_tradnl" altLang="ca-ES" sz="1400" dirty="0">
              <a:latin typeface="Times New Roman" charset="0"/>
            </a:endParaRPr>
          </a:p>
        </p:txBody>
      </p:sp>
      <p:sp>
        <p:nvSpPr>
          <p:cNvPr id="46102" name="Text Box 22"/>
          <p:cNvSpPr txBox="1">
            <a:spLocks noChangeArrowheads="1"/>
          </p:cNvSpPr>
          <p:nvPr/>
        </p:nvSpPr>
        <p:spPr bwMode="auto">
          <a:xfrm>
            <a:off x="1145459" y="4802936"/>
            <a:ext cx="274434"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25000"/>
              </a:lnSpc>
              <a:spcBef>
                <a:spcPct val="20000"/>
              </a:spcBef>
              <a:buChar char="•"/>
              <a:defRPr sz="2400">
                <a:solidFill>
                  <a:srgbClr val="000099"/>
                </a:solidFill>
                <a:latin typeface="Verdana" pitchFamily="34" charset="0"/>
              </a:defRPr>
            </a:lvl1pPr>
            <a:lvl2pPr marL="742950" indent="-285750" eaLnBrk="0" hangingPunct="0">
              <a:lnSpc>
                <a:spcPct val="125000"/>
              </a:lnSpc>
              <a:spcBef>
                <a:spcPct val="20000"/>
              </a:spcBef>
              <a:buChar char="–"/>
              <a:defRPr sz="2000">
                <a:solidFill>
                  <a:srgbClr val="003399"/>
                </a:solidFill>
                <a:latin typeface="Verdana" pitchFamily="34" charset="0"/>
              </a:defRPr>
            </a:lvl2pPr>
            <a:lvl3pPr marL="1143000" indent="-228600" eaLnBrk="0" hangingPunct="0">
              <a:lnSpc>
                <a:spcPct val="125000"/>
              </a:lnSpc>
              <a:spcBef>
                <a:spcPct val="20000"/>
              </a:spcBef>
              <a:buChar char="•"/>
              <a:defRPr>
                <a:solidFill>
                  <a:srgbClr val="003399"/>
                </a:solidFill>
                <a:latin typeface="Verdana" pitchFamily="34" charset="0"/>
              </a:defRPr>
            </a:lvl3pPr>
            <a:lvl4pPr marL="1600200" indent="-228600" eaLnBrk="0" hangingPunct="0">
              <a:lnSpc>
                <a:spcPct val="125000"/>
              </a:lnSpc>
              <a:spcBef>
                <a:spcPct val="20000"/>
              </a:spcBef>
              <a:buChar char="–"/>
              <a:defRPr sz="1600">
                <a:solidFill>
                  <a:srgbClr val="003399"/>
                </a:solidFill>
                <a:latin typeface="Verdana" pitchFamily="34" charset="0"/>
              </a:defRPr>
            </a:lvl4pPr>
            <a:lvl5pPr marL="2057400" indent="-228600" eaLnBrk="0" hangingPunct="0">
              <a:lnSpc>
                <a:spcPct val="125000"/>
              </a:lnSpc>
              <a:spcBef>
                <a:spcPct val="20000"/>
              </a:spcBef>
              <a:buChar char="»"/>
              <a:defRPr sz="1600">
                <a:solidFill>
                  <a:srgbClr val="003399"/>
                </a:solidFill>
                <a:latin typeface="Verdana" pitchFamily="34" charset="0"/>
              </a:defRPr>
            </a:lvl5pPr>
            <a:lvl6pPr marL="2514600" indent="-228600" eaLnBrk="0" fontAlgn="base" hangingPunct="0">
              <a:lnSpc>
                <a:spcPct val="125000"/>
              </a:lnSpc>
              <a:spcBef>
                <a:spcPct val="20000"/>
              </a:spcBef>
              <a:spcAft>
                <a:spcPct val="0"/>
              </a:spcAft>
              <a:buChar char="»"/>
              <a:defRPr sz="1600">
                <a:solidFill>
                  <a:srgbClr val="003399"/>
                </a:solidFill>
                <a:latin typeface="Verdana" pitchFamily="34" charset="0"/>
              </a:defRPr>
            </a:lvl6pPr>
            <a:lvl7pPr marL="2971800" indent="-228600" eaLnBrk="0" fontAlgn="base" hangingPunct="0">
              <a:lnSpc>
                <a:spcPct val="125000"/>
              </a:lnSpc>
              <a:spcBef>
                <a:spcPct val="20000"/>
              </a:spcBef>
              <a:spcAft>
                <a:spcPct val="0"/>
              </a:spcAft>
              <a:buChar char="»"/>
              <a:defRPr sz="1600">
                <a:solidFill>
                  <a:srgbClr val="003399"/>
                </a:solidFill>
                <a:latin typeface="Verdana" pitchFamily="34" charset="0"/>
              </a:defRPr>
            </a:lvl7pPr>
            <a:lvl8pPr marL="3429000" indent="-228600" eaLnBrk="0" fontAlgn="base" hangingPunct="0">
              <a:lnSpc>
                <a:spcPct val="125000"/>
              </a:lnSpc>
              <a:spcBef>
                <a:spcPct val="20000"/>
              </a:spcBef>
              <a:spcAft>
                <a:spcPct val="0"/>
              </a:spcAft>
              <a:buChar char="»"/>
              <a:defRPr sz="1600">
                <a:solidFill>
                  <a:srgbClr val="003399"/>
                </a:solidFill>
                <a:latin typeface="Verdana" pitchFamily="34" charset="0"/>
              </a:defRPr>
            </a:lvl8pPr>
            <a:lvl9pPr marL="3886200" indent="-228600" eaLnBrk="0" fontAlgn="base" hangingPunct="0">
              <a:lnSpc>
                <a:spcPct val="125000"/>
              </a:lnSpc>
              <a:spcBef>
                <a:spcPct val="20000"/>
              </a:spcBef>
              <a:spcAft>
                <a:spcPct val="0"/>
              </a:spcAft>
              <a:buChar char="»"/>
              <a:defRPr sz="1600">
                <a:solidFill>
                  <a:srgbClr val="003399"/>
                </a:solidFill>
                <a:latin typeface="Verdana" pitchFamily="34" charset="0"/>
              </a:defRPr>
            </a:lvl9pPr>
          </a:lstStyle>
          <a:p>
            <a:pPr eaLnBrk="1" hangingPunct="1">
              <a:spcBef>
                <a:spcPct val="0"/>
              </a:spcBef>
              <a:buFontTx/>
              <a:buNone/>
            </a:pPr>
            <a:r>
              <a:rPr lang="es-ES_tradnl" altLang="ca-ES" sz="1400">
                <a:latin typeface="Times New Roman" charset="0"/>
              </a:rPr>
              <a:t>2</a:t>
            </a:r>
          </a:p>
        </p:txBody>
      </p:sp>
      <p:sp>
        <p:nvSpPr>
          <p:cNvPr id="46103" name="Text Box 23"/>
          <p:cNvSpPr txBox="1">
            <a:spLocks noChangeArrowheads="1"/>
          </p:cNvSpPr>
          <p:nvPr/>
        </p:nvSpPr>
        <p:spPr bwMode="auto">
          <a:xfrm>
            <a:off x="4726859" y="4879136"/>
            <a:ext cx="274434"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25000"/>
              </a:lnSpc>
              <a:spcBef>
                <a:spcPct val="20000"/>
              </a:spcBef>
              <a:buChar char="•"/>
              <a:defRPr sz="2400">
                <a:solidFill>
                  <a:srgbClr val="000099"/>
                </a:solidFill>
                <a:latin typeface="Verdana" pitchFamily="34" charset="0"/>
              </a:defRPr>
            </a:lvl1pPr>
            <a:lvl2pPr marL="742950" indent="-285750" eaLnBrk="0" hangingPunct="0">
              <a:lnSpc>
                <a:spcPct val="125000"/>
              </a:lnSpc>
              <a:spcBef>
                <a:spcPct val="20000"/>
              </a:spcBef>
              <a:buChar char="–"/>
              <a:defRPr sz="2000">
                <a:solidFill>
                  <a:srgbClr val="003399"/>
                </a:solidFill>
                <a:latin typeface="Verdana" pitchFamily="34" charset="0"/>
              </a:defRPr>
            </a:lvl2pPr>
            <a:lvl3pPr marL="1143000" indent="-228600" eaLnBrk="0" hangingPunct="0">
              <a:lnSpc>
                <a:spcPct val="125000"/>
              </a:lnSpc>
              <a:spcBef>
                <a:spcPct val="20000"/>
              </a:spcBef>
              <a:buChar char="•"/>
              <a:defRPr>
                <a:solidFill>
                  <a:srgbClr val="003399"/>
                </a:solidFill>
                <a:latin typeface="Verdana" pitchFamily="34" charset="0"/>
              </a:defRPr>
            </a:lvl3pPr>
            <a:lvl4pPr marL="1600200" indent="-228600" eaLnBrk="0" hangingPunct="0">
              <a:lnSpc>
                <a:spcPct val="125000"/>
              </a:lnSpc>
              <a:spcBef>
                <a:spcPct val="20000"/>
              </a:spcBef>
              <a:buChar char="–"/>
              <a:defRPr sz="1600">
                <a:solidFill>
                  <a:srgbClr val="003399"/>
                </a:solidFill>
                <a:latin typeface="Verdana" pitchFamily="34" charset="0"/>
              </a:defRPr>
            </a:lvl4pPr>
            <a:lvl5pPr marL="2057400" indent="-228600" eaLnBrk="0" hangingPunct="0">
              <a:lnSpc>
                <a:spcPct val="125000"/>
              </a:lnSpc>
              <a:spcBef>
                <a:spcPct val="20000"/>
              </a:spcBef>
              <a:buChar char="»"/>
              <a:defRPr sz="1600">
                <a:solidFill>
                  <a:srgbClr val="003399"/>
                </a:solidFill>
                <a:latin typeface="Verdana" pitchFamily="34" charset="0"/>
              </a:defRPr>
            </a:lvl5pPr>
            <a:lvl6pPr marL="2514600" indent="-228600" eaLnBrk="0" fontAlgn="base" hangingPunct="0">
              <a:lnSpc>
                <a:spcPct val="125000"/>
              </a:lnSpc>
              <a:spcBef>
                <a:spcPct val="20000"/>
              </a:spcBef>
              <a:spcAft>
                <a:spcPct val="0"/>
              </a:spcAft>
              <a:buChar char="»"/>
              <a:defRPr sz="1600">
                <a:solidFill>
                  <a:srgbClr val="003399"/>
                </a:solidFill>
                <a:latin typeface="Verdana" pitchFamily="34" charset="0"/>
              </a:defRPr>
            </a:lvl6pPr>
            <a:lvl7pPr marL="2971800" indent="-228600" eaLnBrk="0" fontAlgn="base" hangingPunct="0">
              <a:lnSpc>
                <a:spcPct val="125000"/>
              </a:lnSpc>
              <a:spcBef>
                <a:spcPct val="20000"/>
              </a:spcBef>
              <a:spcAft>
                <a:spcPct val="0"/>
              </a:spcAft>
              <a:buChar char="»"/>
              <a:defRPr sz="1600">
                <a:solidFill>
                  <a:srgbClr val="003399"/>
                </a:solidFill>
                <a:latin typeface="Verdana" pitchFamily="34" charset="0"/>
              </a:defRPr>
            </a:lvl7pPr>
            <a:lvl8pPr marL="3429000" indent="-228600" eaLnBrk="0" fontAlgn="base" hangingPunct="0">
              <a:lnSpc>
                <a:spcPct val="125000"/>
              </a:lnSpc>
              <a:spcBef>
                <a:spcPct val="20000"/>
              </a:spcBef>
              <a:spcAft>
                <a:spcPct val="0"/>
              </a:spcAft>
              <a:buChar char="»"/>
              <a:defRPr sz="1600">
                <a:solidFill>
                  <a:srgbClr val="003399"/>
                </a:solidFill>
                <a:latin typeface="Verdana" pitchFamily="34" charset="0"/>
              </a:defRPr>
            </a:lvl8pPr>
            <a:lvl9pPr marL="3886200" indent="-228600" eaLnBrk="0" fontAlgn="base" hangingPunct="0">
              <a:lnSpc>
                <a:spcPct val="125000"/>
              </a:lnSpc>
              <a:spcBef>
                <a:spcPct val="20000"/>
              </a:spcBef>
              <a:spcAft>
                <a:spcPct val="0"/>
              </a:spcAft>
              <a:buChar char="»"/>
              <a:defRPr sz="1600">
                <a:solidFill>
                  <a:srgbClr val="003399"/>
                </a:solidFill>
                <a:latin typeface="Verdana" pitchFamily="34" charset="0"/>
              </a:defRPr>
            </a:lvl9pPr>
          </a:lstStyle>
          <a:p>
            <a:pPr eaLnBrk="1" hangingPunct="1">
              <a:spcBef>
                <a:spcPct val="0"/>
              </a:spcBef>
              <a:buFontTx/>
              <a:buNone/>
            </a:pPr>
            <a:r>
              <a:rPr lang="es-ES_tradnl" altLang="ca-ES" sz="1400">
                <a:latin typeface="Times New Roman" charset="0"/>
              </a:rPr>
              <a:t>2</a:t>
            </a:r>
          </a:p>
        </p:txBody>
      </p:sp>
      <p:sp>
        <p:nvSpPr>
          <p:cNvPr id="46104" name="Text Box 24"/>
          <p:cNvSpPr txBox="1">
            <a:spLocks noChangeArrowheads="1"/>
          </p:cNvSpPr>
          <p:nvPr/>
        </p:nvSpPr>
        <p:spPr bwMode="auto">
          <a:xfrm>
            <a:off x="2964428" y="4907554"/>
            <a:ext cx="274434"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25000"/>
              </a:lnSpc>
              <a:spcBef>
                <a:spcPct val="20000"/>
              </a:spcBef>
              <a:buChar char="•"/>
              <a:defRPr sz="2400">
                <a:solidFill>
                  <a:srgbClr val="000099"/>
                </a:solidFill>
                <a:latin typeface="Verdana" pitchFamily="34" charset="0"/>
              </a:defRPr>
            </a:lvl1pPr>
            <a:lvl2pPr marL="742950" indent="-285750" eaLnBrk="0" hangingPunct="0">
              <a:lnSpc>
                <a:spcPct val="125000"/>
              </a:lnSpc>
              <a:spcBef>
                <a:spcPct val="20000"/>
              </a:spcBef>
              <a:buChar char="–"/>
              <a:defRPr sz="2000">
                <a:solidFill>
                  <a:srgbClr val="003399"/>
                </a:solidFill>
                <a:latin typeface="Verdana" pitchFamily="34" charset="0"/>
              </a:defRPr>
            </a:lvl2pPr>
            <a:lvl3pPr marL="1143000" indent="-228600" eaLnBrk="0" hangingPunct="0">
              <a:lnSpc>
                <a:spcPct val="125000"/>
              </a:lnSpc>
              <a:spcBef>
                <a:spcPct val="20000"/>
              </a:spcBef>
              <a:buChar char="•"/>
              <a:defRPr>
                <a:solidFill>
                  <a:srgbClr val="003399"/>
                </a:solidFill>
                <a:latin typeface="Verdana" pitchFamily="34" charset="0"/>
              </a:defRPr>
            </a:lvl3pPr>
            <a:lvl4pPr marL="1600200" indent="-228600" eaLnBrk="0" hangingPunct="0">
              <a:lnSpc>
                <a:spcPct val="125000"/>
              </a:lnSpc>
              <a:spcBef>
                <a:spcPct val="20000"/>
              </a:spcBef>
              <a:buChar char="–"/>
              <a:defRPr sz="1600">
                <a:solidFill>
                  <a:srgbClr val="003399"/>
                </a:solidFill>
                <a:latin typeface="Verdana" pitchFamily="34" charset="0"/>
              </a:defRPr>
            </a:lvl4pPr>
            <a:lvl5pPr marL="2057400" indent="-228600" eaLnBrk="0" hangingPunct="0">
              <a:lnSpc>
                <a:spcPct val="125000"/>
              </a:lnSpc>
              <a:spcBef>
                <a:spcPct val="20000"/>
              </a:spcBef>
              <a:buChar char="»"/>
              <a:defRPr sz="1600">
                <a:solidFill>
                  <a:srgbClr val="003399"/>
                </a:solidFill>
                <a:latin typeface="Verdana" pitchFamily="34" charset="0"/>
              </a:defRPr>
            </a:lvl5pPr>
            <a:lvl6pPr marL="2514600" indent="-228600" eaLnBrk="0" fontAlgn="base" hangingPunct="0">
              <a:lnSpc>
                <a:spcPct val="125000"/>
              </a:lnSpc>
              <a:spcBef>
                <a:spcPct val="20000"/>
              </a:spcBef>
              <a:spcAft>
                <a:spcPct val="0"/>
              </a:spcAft>
              <a:buChar char="»"/>
              <a:defRPr sz="1600">
                <a:solidFill>
                  <a:srgbClr val="003399"/>
                </a:solidFill>
                <a:latin typeface="Verdana" pitchFamily="34" charset="0"/>
              </a:defRPr>
            </a:lvl6pPr>
            <a:lvl7pPr marL="2971800" indent="-228600" eaLnBrk="0" fontAlgn="base" hangingPunct="0">
              <a:lnSpc>
                <a:spcPct val="125000"/>
              </a:lnSpc>
              <a:spcBef>
                <a:spcPct val="20000"/>
              </a:spcBef>
              <a:spcAft>
                <a:spcPct val="0"/>
              </a:spcAft>
              <a:buChar char="»"/>
              <a:defRPr sz="1600">
                <a:solidFill>
                  <a:srgbClr val="003399"/>
                </a:solidFill>
                <a:latin typeface="Verdana" pitchFamily="34" charset="0"/>
              </a:defRPr>
            </a:lvl7pPr>
            <a:lvl8pPr marL="3429000" indent="-228600" eaLnBrk="0" fontAlgn="base" hangingPunct="0">
              <a:lnSpc>
                <a:spcPct val="125000"/>
              </a:lnSpc>
              <a:spcBef>
                <a:spcPct val="20000"/>
              </a:spcBef>
              <a:spcAft>
                <a:spcPct val="0"/>
              </a:spcAft>
              <a:buChar char="»"/>
              <a:defRPr sz="1600">
                <a:solidFill>
                  <a:srgbClr val="003399"/>
                </a:solidFill>
                <a:latin typeface="Verdana" pitchFamily="34" charset="0"/>
              </a:defRPr>
            </a:lvl8pPr>
            <a:lvl9pPr marL="3886200" indent="-228600" eaLnBrk="0" fontAlgn="base" hangingPunct="0">
              <a:lnSpc>
                <a:spcPct val="125000"/>
              </a:lnSpc>
              <a:spcBef>
                <a:spcPct val="20000"/>
              </a:spcBef>
              <a:spcAft>
                <a:spcPct val="0"/>
              </a:spcAft>
              <a:buChar char="»"/>
              <a:defRPr sz="1600">
                <a:solidFill>
                  <a:srgbClr val="003399"/>
                </a:solidFill>
                <a:latin typeface="Verdana" pitchFamily="34" charset="0"/>
              </a:defRPr>
            </a:lvl9pPr>
          </a:lstStyle>
          <a:p>
            <a:pPr eaLnBrk="1" hangingPunct="1">
              <a:spcBef>
                <a:spcPct val="0"/>
              </a:spcBef>
              <a:buFontTx/>
              <a:buNone/>
            </a:pPr>
            <a:r>
              <a:rPr lang="es-ES_tradnl" altLang="ca-ES" sz="1400" dirty="0">
                <a:latin typeface="Times New Roman" charset="0"/>
              </a:rPr>
              <a:t>2</a:t>
            </a:r>
          </a:p>
        </p:txBody>
      </p:sp>
      <p:sp>
        <p:nvSpPr>
          <p:cNvPr id="46105" name="Text Box 25"/>
          <p:cNvSpPr txBox="1">
            <a:spLocks noChangeArrowheads="1"/>
          </p:cNvSpPr>
          <p:nvPr/>
        </p:nvSpPr>
        <p:spPr bwMode="auto">
          <a:xfrm>
            <a:off x="6555659" y="4879136"/>
            <a:ext cx="274434"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25000"/>
              </a:lnSpc>
              <a:spcBef>
                <a:spcPct val="20000"/>
              </a:spcBef>
              <a:buChar char="•"/>
              <a:defRPr sz="2400">
                <a:solidFill>
                  <a:srgbClr val="000099"/>
                </a:solidFill>
                <a:latin typeface="Verdana" pitchFamily="34" charset="0"/>
              </a:defRPr>
            </a:lvl1pPr>
            <a:lvl2pPr marL="742950" indent="-285750" eaLnBrk="0" hangingPunct="0">
              <a:lnSpc>
                <a:spcPct val="125000"/>
              </a:lnSpc>
              <a:spcBef>
                <a:spcPct val="20000"/>
              </a:spcBef>
              <a:buChar char="–"/>
              <a:defRPr sz="2000">
                <a:solidFill>
                  <a:srgbClr val="003399"/>
                </a:solidFill>
                <a:latin typeface="Verdana" pitchFamily="34" charset="0"/>
              </a:defRPr>
            </a:lvl2pPr>
            <a:lvl3pPr marL="1143000" indent="-228600" eaLnBrk="0" hangingPunct="0">
              <a:lnSpc>
                <a:spcPct val="125000"/>
              </a:lnSpc>
              <a:spcBef>
                <a:spcPct val="20000"/>
              </a:spcBef>
              <a:buChar char="•"/>
              <a:defRPr>
                <a:solidFill>
                  <a:srgbClr val="003399"/>
                </a:solidFill>
                <a:latin typeface="Verdana" pitchFamily="34" charset="0"/>
              </a:defRPr>
            </a:lvl3pPr>
            <a:lvl4pPr marL="1600200" indent="-228600" eaLnBrk="0" hangingPunct="0">
              <a:lnSpc>
                <a:spcPct val="125000"/>
              </a:lnSpc>
              <a:spcBef>
                <a:spcPct val="20000"/>
              </a:spcBef>
              <a:buChar char="–"/>
              <a:defRPr sz="1600">
                <a:solidFill>
                  <a:srgbClr val="003399"/>
                </a:solidFill>
                <a:latin typeface="Verdana" pitchFamily="34" charset="0"/>
              </a:defRPr>
            </a:lvl4pPr>
            <a:lvl5pPr marL="2057400" indent="-228600" eaLnBrk="0" hangingPunct="0">
              <a:lnSpc>
                <a:spcPct val="125000"/>
              </a:lnSpc>
              <a:spcBef>
                <a:spcPct val="20000"/>
              </a:spcBef>
              <a:buChar char="»"/>
              <a:defRPr sz="1600">
                <a:solidFill>
                  <a:srgbClr val="003399"/>
                </a:solidFill>
                <a:latin typeface="Verdana" pitchFamily="34" charset="0"/>
              </a:defRPr>
            </a:lvl5pPr>
            <a:lvl6pPr marL="2514600" indent="-228600" eaLnBrk="0" fontAlgn="base" hangingPunct="0">
              <a:lnSpc>
                <a:spcPct val="125000"/>
              </a:lnSpc>
              <a:spcBef>
                <a:spcPct val="20000"/>
              </a:spcBef>
              <a:spcAft>
                <a:spcPct val="0"/>
              </a:spcAft>
              <a:buChar char="»"/>
              <a:defRPr sz="1600">
                <a:solidFill>
                  <a:srgbClr val="003399"/>
                </a:solidFill>
                <a:latin typeface="Verdana" pitchFamily="34" charset="0"/>
              </a:defRPr>
            </a:lvl6pPr>
            <a:lvl7pPr marL="2971800" indent="-228600" eaLnBrk="0" fontAlgn="base" hangingPunct="0">
              <a:lnSpc>
                <a:spcPct val="125000"/>
              </a:lnSpc>
              <a:spcBef>
                <a:spcPct val="20000"/>
              </a:spcBef>
              <a:spcAft>
                <a:spcPct val="0"/>
              </a:spcAft>
              <a:buChar char="»"/>
              <a:defRPr sz="1600">
                <a:solidFill>
                  <a:srgbClr val="003399"/>
                </a:solidFill>
                <a:latin typeface="Verdana" pitchFamily="34" charset="0"/>
              </a:defRPr>
            </a:lvl7pPr>
            <a:lvl8pPr marL="3429000" indent="-228600" eaLnBrk="0" fontAlgn="base" hangingPunct="0">
              <a:lnSpc>
                <a:spcPct val="125000"/>
              </a:lnSpc>
              <a:spcBef>
                <a:spcPct val="20000"/>
              </a:spcBef>
              <a:spcAft>
                <a:spcPct val="0"/>
              </a:spcAft>
              <a:buChar char="»"/>
              <a:defRPr sz="1600">
                <a:solidFill>
                  <a:srgbClr val="003399"/>
                </a:solidFill>
                <a:latin typeface="Verdana" pitchFamily="34" charset="0"/>
              </a:defRPr>
            </a:lvl8pPr>
            <a:lvl9pPr marL="3886200" indent="-228600" eaLnBrk="0" fontAlgn="base" hangingPunct="0">
              <a:lnSpc>
                <a:spcPct val="125000"/>
              </a:lnSpc>
              <a:spcBef>
                <a:spcPct val="20000"/>
              </a:spcBef>
              <a:spcAft>
                <a:spcPct val="0"/>
              </a:spcAft>
              <a:buChar char="»"/>
              <a:defRPr sz="1600">
                <a:solidFill>
                  <a:srgbClr val="003399"/>
                </a:solidFill>
                <a:latin typeface="Verdana" pitchFamily="34" charset="0"/>
              </a:defRPr>
            </a:lvl9pPr>
          </a:lstStyle>
          <a:p>
            <a:pPr eaLnBrk="1" hangingPunct="1">
              <a:spcBef>
                <a:spcPct val="0"/>
              </a:spcBef>
              <a:buFontTx/>
              <a:buNone/>
            </a:pPr>
            <a:r>
              <a:rPr lang="es-ES_tradnl" altLang="ca-ES" sz="1400">
                <a:latin typeface="Times New Roman" charset="0"/>
              </a:rPr>
              <a:t>2</a:t>
            </a:r>
          </a:p>
        </p:txBody>
      </p:sp>
      <p:sp>
        <p:nvSpPr>
          <p:cNvPr id="2" name="1 CuadroTexto"/>
          <p:cNvSpPr txBox="1"/>
          <p:nvPr/>
        </p:nvSpPr>
        <p:spPr>
          <a:xfrm>
            <a:off x="2712083" y="2526118"/>
            <a:ext cx="2646878" cy="369332"/>
          </a:xfrm>
          <a:prstGeom prst="rect">
            <a:avLst/>
          </a:prstGeom>
          <a:noFill/>
        </p:spPr>
        <p:txBody>
          <a:bodyPr wrap="none" rtlCol="0">
            <a:spAutoFit/>
          </a:bodyPr>
          <a:lstStyle/>
          <a:p>
            <a:r>
              <a:rPr lang="es-ES" dirty="0" err="1" smtClean="0"/>
              <a:t>Female</a:t>
            </a:r>
            <a:r>
              <a:rPr lang="es-ES" dirty="0" smtClean="0"/>
              <a:t> manual </a:t>
            </a:r>
            <a:r>
              <a:rPr lang="es-ES" dirty="0" err="1" smtClean="0"/>
              <a:t>workers</a:t>
            </a:r>
            <a:endParaRPr lang="ca-ES" dirty="0"/>
          </a:p>
        </p:txBody>
      </p:sp>
      <p:pic>
        <p:nvPicPr>
          <p:cNvPr id="143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575" y="135686"/>
            <a:ext cx="7858125"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7732830"/>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3" name="Object 3"/>
          <p:cNvGraphicFramePr>
            <a:graphicFrameLocks noGrp="1" noChangeAspect="1"/>
          </p:cNvGraphicFramePr>
          <p:nvPr>
            <p:ph type="chart" idx="4294967295"/>
            <p:extLst>
              <p:ext uri="{D42A27DB-BD31-4B8C-83A1-F6EECF244321}">
                <p14:modId xmlns:p14="http://schemas.microsoft.com/office/powerpoint/2010/main" val="2110078364"/>
              </p:ext>
            </p:extLst>
          </p:nvPr>
        </p:nvGraphicFramePr>
        <p:xfrm>
          <a:off x="616821" y="2338342"/>
          <a:ext cx="7805738" cy="3862388"/>
        </p:xfrm>
        <a:graphic>
          <a:graphicData uri="http://schemas.openxmlformats.org/presentationml/2006/ole">
            <mc:AlternateContent xmlns:mc="http://schemas.openxmlformats.org/markup-compatibility/2006">
              <mc:Choice xmlns:v="urn:schemas-microsoft-com:vml" Requires="v">
                <p:oleObj spid="_x0000_s16414" name="Gráfico" r:id="rId3" imgW="7391521" imgH="3657600" progId="MSGraph.Chart.8">
                  <p:embed followColorScheme="full"/>
                </p:oleObj>
              </mc:Choice>
              <mc:Fallback>
                <p:oleObj name="Gráfico" r:id="rId3" imgW="7391521" imgH="3657600" progId="MSGraph.Chart.8">
                  <p:embed followColorScheme="full"/>
                  <p:pic>
                    <p:nvPicPr>
                      <p:cNvPr id="0" name="Picture 2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821" y="2338342"/>
                        <a:ext cx="7805738" cy="3862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4" name="Text Box 4"/>
          <p:cNvSpPr txBox="1">
            <a:spLocks noChangeArrowheads="1"/>
          </p:cNvSpPr>
          <p:nvPr/>
        </p:nvSpPr>
        <p:spPr bwMode="auto">
          <a:xfrm>
            <a:off x="1311727" y="5641136"/>
            <a:ext cx="1039067" cy="496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25000"/>
              </a:lnSpc>
              <a:spcBef>
                <a:spcPct val="20000"/>
              </a:spcBef>
              <a:buChar char="•"/>
              <a:defRPr sz="2400">
                <a:solidFill>
                  <a:srgbClr val="000099"/>
                </a:solidFill>
                <a:latin typeface="Verdana" pitchFamily="34" charset="0"/>
              </a:defRPr>
            </a:lvl1pPr>
            <a:lvl2pPr marL="742950" indent="-285750" eaLnBrk="0" hangingPunct="0">
              <a:lnSpc>
                <a:spcPct val="125000"/>
              </a:lnSpc>
              <a:spcBef>
                <a:spcPct val="20000"/>
              </a:spcBef>
              <a:buChar char="–"/>
              <a:defRPr sz="2000">
                <a:solidFill>
                  <a:srgbClr val="003399"/>
                </a:solidFill>
                <a:latin typeface="Verdana" pitchFamily="34" charset="0"/>
              </a:defRPr>
            </a:lvl2pPr>
            <a:lvl3pPr marL="1143000" indent="-228600" eaLnBrk="0" hangingPunct="0">
              <a:lnSpc>
                <a:spcPct val="125000"/>
              </a:lnSpc>
              <a:spcBef>
                <a:spcPct val="20000"/>
              </a:spcBef>
              <a:buChar char="•"/>
              <a:defRPr>
                <a:solidFill>
                  <a:srgbClr val="003399"/>
                </a:solidFill>
                <a:latin typeface="Verdana" pitchFamily="34" charset="0"/>
              </a:defRPr>
            </a:lvl3pPr>
            <a:lvl4pPr marL="1600200" indent="-228600" eaLnBrk="0" hangingPunct="0">
              <a:lnSpc>
                <a:spcPct val="125000"/>
              </a:lnSpc>
              <a:spcBef>
                <a:spcPct val="20000"/>
              </a:spcBef>
              <a:buChar char="–"/>
              <a:defRPr sz="1600">
                <a:solidFill>
                  <a:srgbClr val="003399"/>
                </a:solidFill>
                <a:latin typeface="Verdana" pitchFamily="34" charset="0"/>
              </a:defRPr>
            </a:lvl4pPr>
            <a:lvl5pPr marL="2057400" indent="-228600" eaLnBrk="0" hangingPunct="0">
              <a:lnSpc>
                <a:spcPct val="125000"/>
              </a:lnSpc>
              <a:spcBef>
                <a:spcPct val="20000"/>
              </a:spcBef>
              <a:buChar char="»"/>
              <a:defRPr sz="1600">
                <a:solidFill>
                  <a:srgbClr val="003399"/>
                </a:solidFill>
                <a:latin typeface="Verdana" pitchFamily="34" charset="0"/>
              </a:defRPr>
            </a:lvl5pPr>
            <a:lvl6pPr marL="2514600" indent="-228600" eaLnBrk="0" fontAlgn="base" hangingPunct="0">
              <a:lnSpc>
                <a:spcPct val="125000"/>
              </a:lnSpc>
              <a:spcBef>
                <a:spcPct val="20000"/>
              </a:spcBef>
              <a:spcAft>
                <a:spcPct val="0"/>
              </a:spcAft>
              <a:buChar char="»"/>
              <a:defRPr sz="1600">
                <a:solidFill>
                  <a:srgbClr val="003399"/>
                </a:solidFill>
                <a:latin typeface="Verdana" pitchFamily="34" charset="0"/>
              </a:defRPr>
            </a:lvl6pPr>
            <a:lvl7pPr marL="2971800" indent="-228600" eaLnBrk="0" fontAlgn="base" hangingPunct="0">
              <a:lnSpc>
                <a:spcPct val="125000"/>
              </a:lnSpc>
              <a:spcBef>
                <a:spcPct val="20000"/>
              </a:spcBef>
              <a:spcAft>
                <a:spcPct val="0"/>
              </a:spcAft>
              <a:buChar char="»"/>
              <a:defRPr sz="1600">
                <a:solidFill>
                  <a:srgbClr val="003399"/>
                </a:solidFill>
                <a:latin typeface="Verdana" pitchFamily="34" charset="0"/>
              </a:defRPr>
            </a:lvl7pPr>
            <a:lvl8pPr marL="3429000" indent="-228600" eaLnBrk="0" fontAlgn="base" hangingPunct="0">
              <a:lnSpc>
                <a:spcPct val="125000"/>
              </a:lnSpc>
              <a:spcBef>
                <a:spcPct val="20000"/>
              </a:spcBef>
              <a:spcAft>
                <a:spcPct val="0"/>
              </a:spcAft>
              <a:buChar char="»"/>
              <a:defRPr sz="1600">
                <a:solidFill>
                  <a:srgbClr val="003399"/>
                </a:solidFill>
                <a:latin typeface="Verdana" pitchFamily="34" charset="0"/>
              </a:defRPr>
            </a:lvl8pPr>
            <a:lvl9pPr marL="3886200" indent="-228600" eaLnBrk="0" fontAlgn="base" hangingPunct="0">
              <a:lnSpc>
                <a:spcPct val="125000"/>
              </a:lnSpc>
              <a:spcBef>
                <a:spcPct val="20000"/>
              </a:spcBef>
              <a:spcAft>
                <a:spcPct val="0"/>
              </a:spcAft>
              <a:buChar char="»"/>
              <a:defRPr sz="1600">
                <a:solidFill>
                  <a:srgbClr val="003399"/>
                </a:solidFill>
                <a:latin typeface="Verdana" pitchFamily="34" charset="0"/>
              </a:defRPr>
            </a:lvl9pPr>
          </a:lstStyle>
          <a:p>
            <a:pPr algn="ctr" eaLnBrk="1" hangingPunct="1">
              <a:spcBef>
                <a:spcPct val="0"/>
              </a:spcBef>
              <a:buFontTx/>
              <a:buNone/>
            </a:pPr>
            <a:r>
              <a:rPr lang="es-ES_tradnl" altLang="ca-ES" sz="1050" dirty="0" smtClean="0"/>
              <a:t>Poor general</a:t>
            </a:r>
          </a:p>
          <a:p>
            <a:pPr algn="ctr" eaLnBrk="1" hangingPunct="1">
              <a:spcBef>
                <a:spcPct val="0"/>
              </a:spcBef>
              <a:buFontTx/>
              <a:buNone/>
            </a:pPr>
            <a:r>
              <a:rPr lang="es-ES_tradnl" altLang="ca-ES" sz="1050" dirty="0" err="1" smtClean="0"/>
              <a:t>health</a:t>
            </a:r>
            <a:endParaRPr lang="es-ES_tradnl" altLang="ca-ES" sz="1050" dirty="0"/>
          </a:p>
        </p:txBody>
      </p:sp>
      <p:sp>
        <p:nvSpPr>
          <p:cNvPr id="46085" name="Text Box 5"/>
          <p:cNvSpPr txBox="1">
            <a:spLocks noChangeArrowheads="1"/>
          </p:cNvSpPr>
          <p:nvPr/>
        </p:nvSpPr>
        <p:spPr bwMode="auto">
          <a:xfrm>
            <a:off x="3042284" y="5641136"/>
            <a:ext cx="1002197" cy="496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25000"/>
              </a:lnSpc>
              <a:spcBef>
                <a:spcPct val="20000"/>
              </a:spcBef>
              <a:buChar char="•"/>
              <a:defRPr sz="2400">
                <a:solidFill>
                  <a:srgbClr val="000099"/>
                </a:solidFill>
                <a:latin typeface="Verdana" pitchFamily="34" charset="0"/>
              </a:defRPr>
            </a:lvl1pPr>
            <a:lvl2pPr marL="742950" indent="-285750" eaLnBrk="0" hangingPunct="0">
              <a:lnSpc>
                <a:spcPct val="125000"/>
              </a:lnSpc>
              <a:spcBef>
                <a:spcPct val="20000"/>
              </a:spcBef>
              <a:buChar char="–"/>
              <a:defRPr sz="2000">
                <a:solidFill>
                  <a:srgbClr val="003399"/>
                </a:solidFill>
                <a:latin typeface="Verdana" pitchFamily="34" charset="0"/>
              </a:defRPr>
            </a:lvl2pPr>
            <a:lvl3pPr marL="1143000" indent="-228600" eaLnBrk="0" hangingPunct="0">
              <a:lnSpc>
                <a:spcPct val="125000"/>
              </a:lnSpc>
              <a:spcBef>
                <a:spcPct val="20000"/>
              </a:spcBef>
              <a:buChar char="•"/>
              <a:defRPr>
                <a:solidFill>
                  <a:srgbClr val="003399"/>
                </a:solidFill>
                <a:latin typeface="Verdana" pitchFamily="34" charset="0"/>
              </a:defRPr>
            </a:lvl3pPr>
            <a:lvl4pPr marL="1600200" indent="-228600" eaLnBrk="0" hangingPunct="0">
              <a:lnSpc>
                <a:spcPct val="125000"/>
              </a:lnSpc>
              <a:spcBef>
                <a:spcPct val="20000"/>
              </a:spcBef>
              <a:buChar char="–"/>
              <a:defRPr sz="1600">
                <a:solidFill>
                  <a:srgbClr val="003399"/>
                </a:solidFill>
                <a:latin typeface="Verdana" pitchFamily="34" charset="0"/>
              </a:defRPr>
            </a:lvl4pPr>
            <a:lvl5pPr marL="2057400" indent="-228600" eaLnBrk="0" hangingPunct="0">
              <a:lnSpc>
                <a:spcPct val="125000"/>
              </a:lnSpc>
              <a:spcBef>
                <a:spcPct val="20000"/>
              </a:spcBef>
              <a:buChar char="»"/>
              <a:defRPr sz="1600">
                <a:solidFill>
                  <a:srgbClr val="003399"/>
                </a:solidFill>
                <a:latin typeface="Verdana" pitchFamily="34" charset="0"/>
              </a:defRPr>
            </a:lvl5pPr>
            <a:lvl6pPr marL="2514600" indent="-228600" eaLnBrk="0" fontAlgn="base" hangingPunct="0">
              <a:lnSpc>
                <a:spcPct val="125000"/>
              </a:lnSpc>
              <a:spcBef>
                <a:spcPct val="20000"/>
              </a:spcBef>
              <a:spcAft>
                <a:spcPct val="0"/>
              </a:spcAft>
              <a:buChar char="»"/>
              <a:defRPr sz="1600">
                <a:solidFill>
                  <a:srgbClr val="003399"/>
                </a:solidFill>
                <a:latin typeface="Verdana" pitchFamily="34" charset="0"/>
              </a:defRPr>
            </a:lvl6pPr>
            <a:lvl7pPr marL="2971800" indent="-228600" eaLnBrk="0" fontAlgn="base" hangingPunct="0">
              <a:lnSpc>
                <a:spcPct val="125000"/>
              </a:lnSpc>
              <a:spcBef>
                <a:spcPct val="20000"/>
              </a:spcBef>
              <a:spcAft>
                <a:spcPct val="0"/>
              </a:spcAft>
              <a:buChar char="»"/>
              <a:defRPr sz="1600">
                <a:solidFill>
                  <a:srgbClr val="003399"/>
                </a:solidFill>
                <a:latin typeface="Verdana" pitchFamily="34" charset="0"/>
              </a:defRPr>
            </a:lvl7pPr>
            <a:lvl8pPr marL="3429000" indent="-228600" eaLnBrk="0" fontAlgn="base" hangingPunct="0">
              <a:lnSpc>
                <a:spcPct val="125000"/>
              </a:lnSpc>
              <a:spcBef>
                <a:spcPct val="20000"/>
              </a:spcBef>
              <a:spcAft>
                <a:spcPct val="0"/>
              </a:spcAft>
              <a:buChar char="»"/>
              <a:defRPr sz="1600">
                <a:solidFill>
                  <a:srgbClr val="003399"/>
                </a:solidFill>
                <a:latin typeface="Verdana" pitchFamily="34" charset="0"/>
              </a:defRPr>
            </a:lvl8pPr>
            <a:lvl9pPr marL="3886200" indent="-228600" eaLnBrk="0" fontAlgn="base" hangingPunct="0">
              <a:lnSpc>
                <a:spcPct val="125000"/>
              </a:lnSpc>
              <a:spcBef>
                <a:spcPct val="20000"/>
              </a:spcBef>
              <a:spcAft>
                <a:spcPct val="0"/>
              </a:spcAft>
              <a:buChar char="»"/>
              <a:defRPr sz="1600">
                <a:solidFill>
                  <a:srgbClr val="003399"/>
                </a:solidFill>
                <a:latin typeface="Verdana" pitchFamily="34" charset="0"/>
              </a:defRPr>
            </a:lvl9pPr>
          </a:lstStyle>
          <a:p>
            <a:pPr algn="ctr" eaLnBrk="1" hangingPunct="1">
              <a:spcBef>
                <a:spcPct val="0"/>
              </a:spcBef>
              <a:buFontTx/>
              <a:buNone/>
            </a:pPr>
            <a:r>
              <a:rPr lang="es-ES_tradnl" altLang="ca-ES" sz="1050" dirty="0" smtClean="0"/>
              <a:t>Poor mental</a:t>
            </a:r>
          </a:p>
          <a:p>
            <a:pPr algn="ctr" eaLnBrk="1" hangingPunct="1">
              <a:spcBef>
                <a:spcPct val="0"/>
              </a:spcBef>
              <a:buFontTx/>
              <a:buNone/>
            </a:pPr>
            <a:r>
              <a:rPr lang="es-ES_tradnl" altLang="ca-ES" sz="1050" dirty="0" err="1" smtClean="0"/>
              <a:t>health</a:t>
            </a:r>
            <a:endParaRPr lang="es-ES_tradnl" altLang="ca-ES" sz="1050" dirty="0"/>
          </a:p>
        </p:txBody>
      </p:sp>
      <p:sp>
        <p:nvSpPr>
          <p:cNvPr id="46086" name="Text Box 6"/>
          <p:cNvSpPr txBox="1">
            <a:spLocks noChangeArrowheads="1"/>
          </p:cNvSpPr>
          <p:nvPr/>
        </p:nvSpPr>
        <p:spPr bwMode="auto">
          <a:xfrm>
            <a:off x="4747521" y="5641136"/>
            <a:ext cx="1276311" cy="294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25000"/>
              </a:lnSpc>
              <a:spcBef>
                <a:spcPct val="20000"/>
              </a:spcBef>
              <a:buChar char="•"/>
              <a:defRPr sz="2400">
                <a:solidFill>
                  <a:srgbClr val="000099"/>
                </a:solidFill>
                <a:latin typeface="Verdana" pitchFamily="34" charset="0"/>
              </a:defRPr>
            </a:lvl1pPr>
            <a:lvl2pPr marL="742950" indent="-285750" eaLnBrk="0" hangingPunct="0">
              <a:lnSpc>
                <a:spcPct val="125000"/>
              </a:lnSpc>
              <a:spcBef>
                <a:spcPct val="20000"/>
              </a:spcBef>
              <a:buChar char="–"/>
              <a:defRPr sz="2000">
                <a:solidFill>
                  <a:srgbClr val="003399"/>
                </a:solidFill>
                <a:latin typeface="Verdana" pitchFamily="34" charset="0"/>
              </a:defRPr>
            </a:lvl2pPr>
            <a:lvl3pPr marL="1143000" indent="-228600" eaLnBrk="0" hangingPunct="0">
              <a:lnSpc>
                <a:spcPct val="125000"/>
              </a:lnSpc>
              <a:spcBef>
                <a:spcPct val="20000"/>
              </a:spcBef>
              <a:buChar char="•"/>
              <a:defRPr>
                <a:solidFill>
                  <a:srgbClr val="003399"/>
                </a:solidFill>
                <a:latin typeface="Verdana" pitchFamily="34" charset="0"/>
              </a:defRPr>
            </a:lvl3pPr>
            <a:lvl4pPr marL="1600200" indent="-228600" eaLnBrk="0" hangingPunct="0">
              <a:lnSpc>
                <a:spcPct val="125000"/>
              </a:lnSpc>
              <a:spcBef>
                <a:spcPct val="20000"/>
              </a:spcBef>
              <a:buChar char="–"/>
              <a:defRPr sz="1600">
                <a:solidFill>
                  <a:srgbClr val="003399"/>
                </a:solidFill>
                <a:latin typeface="Verdana" pitchFamily="34" charset="0"/>
              </a:defRPr>
            </a:lvl4pPr>
            <a:lvl5pPr marL="2057400" indent="-228600" eaLnBrk="0" hangingPunct="0">
              <a:lnSpc>
                <a:spcPct val="125000"/>
              </a:lnSpc>
              <a:spcBef>
                <a:spcPct val="20000"/>
              </a:spcBef>
              <a:buChar char="»"/>
              <a:defRPr sz="1600">
                <a:solidFill>
                  <a:srgbClr val="003399"/>
                </a:solidFill>
                <a:latin typeface="Verdana" pitchFamily="34" charset="0"/>
              </a:defRPr>
            </a:lvl5pPr>
            <a:lvl6pPr marL="2514600" indent="-228600" eaLnBrk="0" fontAlgn="base" hangingPunct="0">
              <a:lnSpc>
                <a:spcPct val="125000"/>
              </a:lnSpc>
              <a:spcBef>
                <a:spcPct val="20000"/>
              </a:spcBef>
              <a:spcAft>
                <a:spcPct val="0"/>
              </a:spcAft>
              <a:buChar char="»"/>
              <a:defRPr sz="1600">
                <a:solidFill>
                  <a:srgbClr val="003399"/>
                </a:solidFill>
                <a:latin typeface="Verdana" pitchFamily="34" charset="0"/>
              </a:defRPr>
            </a:lvl6pPr>
            <a:lvl7pPr marL="2971800" indent="-228600" eaLnBrk="0" fontAlgn="base" hangingPunct="0">
              <a:lnSpc>
                <a:spcPct val="125000"/>
              </a:lnSpc>
              <a:spcBef>
                <a:spcPct val="20000"/>
              </a:spcBef>
              <a:spcAft>
                <a:spcPct val="0"/>
              </a:spcAft>
              <a:buChar char="»"/>
              <a:defRPr sz="1600">
                <a:solidFill>
                  <a:srgbClr val="003399"/>
                </a:solidFill>
                <a:latin typeface="Verdana" pitchFamily="34" charset="0"/>
              </a:defRPr>
            </a:lvl7pPr>
            <a:lvl8pPr marL="3429000" indent="-228600" eaLnBrk="0" fontAlgn="base" hangingPunct="0">
              <a:lnSpc>
                <a:spcPct val="125000"/>
              </a:lnSpc>
              <a:spcBef>
                <a:spcPct val="20000"/>
              </a:spcBef>
              <a:spcAft>
                <a:spcPct val="0"/>
              </a:spcAft>
              <a:buChar char="»"/>
              <a:defRPr sz="1600">
                <a:solidFill>
                  <a:srgbClr val="003399"/>
                </a:solidFill>
                <a:latin typeface="Verdana" pitchFamily="34" charset="0"/>
              </a:defRPr>
            </a:lvl8pPr>
            <a:lvl9pPr marL="3886200" indent="-228600" eaLnBrk="0" fontAlgn="base" hangingPunct="0">
              <a:lnSpc>
                <a:spcPct val="125000"/>
              </a:lnSpc>
              <a:spcBef>
                <a:spcPct val="20000"/>
              </a:spcBef>
              <a:spcAft>
                <a:spcPct val="0"/>
              </a:spcAft>
              <a:buChar char="»"/>
              <a:defRPr sz="1600">
                <a:solidFill>
                  <a:srgbClr val="003399"/>
                </a:solidFill>
                <a:latin typeface="Verdana" pitchFamily="34" charset="0"/>
              </a:defRPr>
            </a:lvl9pPr>
          </a:lstStyle>
          <a:p>
            <a:pPr algn="ctr" eaLnBrk="1" hangingPunct="1">
              <a:spcBef>
                <a:spcPct val="0"/>
              </a:spcBef>
              <a:buFontTx/>
              <a:buNone/>
            </a:pPr>
            <a:r>
              <a:rPr lang="es-ES_tradnl" altLang="ca-ES" sz="1050" dirty="0" err="1" smtClean="0"/>
              <a:t>Sleep</a:t>
            </a:r>
            <a:r>
              <a:rPr lang="es-ES_tradnl" altLang="ca-ES" sz="1050" dirty="0" smtClean="0"/>
              <a:t> &lt; 6 </a:t>
            </a:r>
            <a:r>
              <a:rPr lang="es-ES_tradnl" altLang="ca-ES" sz="1050" dirty="0" err="1" smtClean="0"/>
              <a:t>hours</a:t>
            </a:r>
            <a:endParaRPr lang="es-ES_tradnl" altLang="ca-ES" sz="1050" dirty="0"/>
          </a:p>
        </p:txBody>
      </p:sp>
      <p:sp>
        <p:nvSpPr>
          <p:cNvPr id="46087" name="Text Box 7"/>
          <p:cNvSpPr txBox="1">
            <a:spLocks noChangeArrowheads="1"/>
          </p:cNvSpPr>
          <p:nvPr/>
        </p:nvSpPr>
        <p:spPr bwMode="auto">
          <a:xfrm>
            <a:off x="993059" y="2364536"/>
            <a:ext cx="505267"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25000"/>
              </a:lnSpc>
              <a:spcBef>
                <a:spcPct val="20000"/>
              </a:spcBef>
              <a:buChar char="•"/>
              <a:defRPr sz="2400">
                <a:solidFill>
                  <a:srgbClr val="000099"/>
                </a:solidFill>
                <a:latin typeface="Verdana" pitchFamily="34" charset="0"/>
              </a:defRPr>
            </a:lvl1pPr>
            <a:lvl2pPr marL="742950" indent="-285750" eaLnBrk="0" hangingPunct="0">
              <a:lnSpc>
                <a:spcPct val="125000"/>
              </a:lnSpc>
              <a:spcBef>
                <a:spcPct val="20000"/>
              </a:spcBef>
              <a:buChar char="–"/>
              <a:defRPr sz="2000">
                <a:solidFill>
                  <a:srgbClr val="003399"/>
                </a:solidFill>
                <a:latin typeface="Verdana" pitchFamily="34" charset="0"/>
              </a:defRPr>
            </a:lvl2pPr>
            <a:lvl3pPr marL="1143000" indent="-228600" eaLnBrk="0" hangingPunct="0">
              <a:lnSpc>
                <a:spcPct val="125000"/>
              </a:lnSpc>
              <a:spcBef>
                <a:spcPct val="20000"/>
              </a:spcBef>
              <a:buChar char="•"/>
              <a:defRPr>
                <a:solidFill>
                  <a:srgbClr val="003399"/>
                </a:solidFill>
                <a:latin typeface="Verdana" pitchFamily="34" charset="0"/>
              </a:defRPr>
            </a:lvl3pPr>
            <a:lvl4pPr marL="1600200" indent="-228600" eaLnBrk="0" hangingPunct="0">
              <a:lnSpc>
                <a:spcPct val="125000"/>
              </a:lnSpc>
              <a:spcBef>
                <a:spcPct val="20000"/>
              </a:spcBef>
              <a:buChar char="–"/>
              <a:defRPr sz="1600">
                <a:solidFill>
                  <a:srgbClr val="003399"/>
                </a:solidFill>
                <a:latin typeface="Verdana" pitchFamily="34" charset="0"/>
              </a:defRPr>
            </a:lvl4pPr>
            <a:lvl5pPr marL="2057400" indent="-228600" eaLnBrk="0" hangingPunct="0">
              <a:lnSpc>
                <a:spcPct val="125000"/>
              </a:lnSpc>
              <a:spcBef>
                <a:spcPct val="20000"/>
              </a:spcBef>
              <a:buChar char="»"/>
              <a:defRPr sz="1600">
                <a:solidFill>
                  <a:srgbClr val="003399"/>
                </a:solidFill>
                <a:latin typeface="Verdana" pitchFamily="34" charset="0"/>
              </a:defRPr>
            </a:lvl5pPr>
            <a:lvl6pPr marL="2514600" indent="-228600" eaLnBrk="0" fontAlgn="base" hangingPunct="0">
              <a:lnSpc>
                <a:spcPct val="125000"/>
              </a:lnSpc>
              <a:spcBef>
                <a:spcPct val="20000"/>
              </a:spcBef>
              <a:spcAft>
                <a:spcPct val="0"/>
              </a:spcAft>
              <a:buChar char="»"/>
              <a:defRPr sz="1600">
                <a:solidFill>
                  <a:srgbClr val="003399"/>
                </a:solidFill>
                <a:latin typeface="Verdana" pitchFamily="34" charset="0"/>
              </a:defRPr>
            </a:lvl6pPr>
            <a:lvl7pPr marL="2971800" indent="-228600" eaLnBrk="0" fontAlgn="base" hangingPunct="0">
              <a:lnSpc>
                <a:spcPct val="125000"/>
              </a:lnSpc>
              <a:spcBef>
                <a:spcPct val="20000"/>
              </a:spcBef>
              <a:spcAft>
                <a:spcPct val="0"/>
              </a:spcAft>
              <a:buChar char="»"/>
              <a:defRPr sz="1600">
                <a:solidFill>
                  <a:srgbClr val="003399"/>
                </a:solidFill>
                <a:latin typeface="Verdana" pitchFamily="34" charset="0"/>
              </a:defRPr>
            </a:lvl7pPr>
            <a:lvl8pPr marL="3429000" indent="-228600" eaLnBrk="0" fontAlgn="base" hangingPunct="0">
              <a:lnSpc>
                <a:spcPct val="125000"/>
              </a:lnSpc>
              <a:spcBef>
                <a:spcPct val="20000"/>
              </a:spcBef>
              <a:spcAft>
                <a:spcPct val="0"/>
              </a:spcAft>
              <a:buChar char="»"/>
              <a:defRPr sz="1600">
                <a:solidFill>
                  <a:srgbClr val="003399"/>
                </a:solidFill>
                <a:latin typeface="Verdana" pitchFamily="34" charset="0"/>
              </a:defRPr>
            </a:lvl8pPr>
            <a:lvl9pPr marL="3886200" indent="-228600" eaLnBrk="0" fontAlgn="base" hangingPunct="0">
              <a:lnSpc>
                <a:spcPct val="125000"/>
              </a:lnSpc>
              <a:spcBef>
                <a:spcPct val="20000"/>
              </a:spcBef>
              <a:spcAft>
                <a:spcPct val="0"/>
              </a:spcAft>
              <a:buChar char="»"/>
              <a:defRPr sz="1600">
                <a:solidFill>
                  <a:srgbClr val="003399"/>
                </a:solidFill>
                <a:latin typeface="Verdana" pitchFamily="34" charset="0"/>
              </a:defRPr>
            </a:lvl9pPr>
          </a:lstStyle>
          <a:p>
            <a:pPr eaLnBrk="1" hangingPunct="1">
              <a:spcBef>
                <a:spcPct val="0"/>
              </a:spcBef>
              <a:buFontTx/>
              <a:buNone/>
            </a:pPr>
            <a:r>
              <a:rPr lang="es-ES_tradnl" altLang="ca-ES" sz="1200" dirty="0" err="1" smtClean="0"/>
              <a:t>Risk</a:t>
            </a:r>
            <a:endParaRPr lang="es-ES_tradnl" altLang="ca-ES" sz="1200" dirty="0"/>
          </a:p>
        </p:txBody>
      </p:sp>
      <p:sp>
        <p:nvSpPr>
          <p:cNvPr id="46088" name="Text Box 8"/>
          <p:cNvSpPr txBox="1">
            <a:spLocks noChangeArrowheads="1"/>
          </p:cNvSpPr>
          <p:nvPr/>
        </p:nvSpPr>
        <p:spPr bwMode="auto">
          <a:xfrm>
            <a:off x="6868866" y="5641136"/>
            <a:ext cx="1019831" cy="496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25000"/>
              </a:lnSpc>
              <a:spcBef>
                <a:spcPct val="20000"/>
              </a:spcBef>
              <a:buChar char="•"/>
              <a:defRPr sz="2400">
                <a:solidFill>
                  <a:srgbClr val="000099"/>
                </a:solidFill>
                <a:latin typeface="Verdana" pitchFamily="34" charset="0"/>
              </a:defRPr>
            </a:lvl1pPr>
            <a:lvl2pPr marL="742950" indent="-285750" eaLnBrk="0" hangingPunct="0">
              <a:lnSpc>
                <a:spcPct val="125000"/>
              </a:lnSpc>
              <a:spcBef>
                <a:spcPct val="20000"/>
              </a:spcBef>
              <a:buChar char="–"/>
              <a:defRPr sz="2000">
                <a:solidFill>
                  <a:srgbClr val="003399"/>
                </a:solidFill>
                <a:latin typeface="Verdana" pitchFamily="34" charset="0"/>
              </a:defRPr>
            </a:lvl2pPr>
            <a:lvl3pPr marL="1143000" indent="-228600" eaLnBrk="0" hangingPunct="0">
              <a:lnSpc>
                <a:spcPct val="125000"/>
              </a:lnSpc>
              <a:spcBef>
                <a:spcPct val="20000"/>
              </a:spcBef>
              <a:buChar char="•"/>
              <a:defRPr>
                <a:solidFill>
                  <a:srgbClr val="003399"/>
                </a:solidFill>
                <a:latin typeface="Verdana" pitchFamily="34" charset="0"/>
              </a:defRPr>
            </a:lvl3pPr>
            <a:lvl4pPr marL="1600200" indent="-228600" eaLnBrk="0" hangingPunct="0">
              <a:lnSpc>
                <a:spcPct val="125000"/>
              </a:lnSpc>
              <a:spcBef>
                <a:spcPct val="20000"/>
              </a:spcBef>
              <a:buChar char="–"/>
              <a:defRPr sz="1600">
                <a:solidFill>
                  <a:srgbClr val="003399"/>
                </a:solidFill>
                <a:latin typeface="Verdana" pitchFamily="34" charset="0"/>
              </a:defRPr>
            </a:lvl4pPr>
            <a:lvl5pPr marL="2057400" indent="-228600" eaLnBrk="0" hangingPunct="0">
              <a:lnSpc>
                <a:spcPct val="125000"/>
              </a:lnSpc>
              <a:spcBef>
                <a:spcPct val="20000"/>
              </a:spcBef>
              <a:buChar char="»"/>
              <a:defRPr sz="1600">
                <a:solidFill>
                  <a:srgbClr val="003399"/>
                </a:solidFill>
                <a:latin typeface="Verdana" pitchFamily="34" charset="0"/>
              </a:defRPr>
            </a:lvl5pPr>
            <a:lvl6pPr marL="2514600" indent="-228600" eaLnBrk="0" fontAlgn="base" hangingPunct="0">
              <a:lnSpc>
                <a:spcPct val="125000"/>
              </a:lnSpc>
              <a:spcBef>
                <a:spcPct val="20000"/>
              </a:spcBef>
              <a:spcAft>
                <a:spcPct val="0"/>
              </a:spcAft>
              <a:buChar char="»"/>
              <a:defRPr sz="1600">
                <a:solidFill>
                  <a:srgbClr val="003399"/>
                </a:solidFill>
                <a:latin typeface="Verdana" pitchFamily="34" charset="0"/>
              </a:defRPr>
            </a:lvl6pPr>
            <a:lvl7pPr marL="2971800" indent="-228600" eaLnBrk="0" fontAlgn="base" hangingPunct="0">
              <a:lnSpc>
                <a:spcPct val="125000"/>
              </a:lnSpc>
              <a:spcBef>
                <a:spcPct val="20000"/>
              </a:spcBef>
              <a:spcAft>
                <a:spcPct val="0"/>
              </a:spcAft>
              <a:buChar char="»"/>
              <a:defRPr sz="1600">
                <a:solidFill>
                  <a:srgbClr val="003399"/>
                </a:solidFill>
                <a:latin typeface="Verdana" pitchFamily="34" charset="0"/>
              </a:defRPr>
            </a:lvl7pPr>
            <a:lvl8pPr marL="3429000" indent="-228600" eaLnBrk="0" fontAlgn="base" hangingPunct="0">
              <a:lnSpc>
                <a:spcPct val="125000"/>
              </a:lnSpc>
              <a:spcBef>
                <a:spcPct val="20000"/>
              </a:spcBef>
              <a:spcAft>
                <a:spcPct val="0"/>
              </a:spcAft>
              <a:buChar char="»"/>
              <a:defRPr sz="1600">
                <a:solidFill>
                  <a:srgbClr val="003399"/>
                </a:solidFill>
                <a:latin typeface="Verdana" pitchFamily="34" charset="0"/>
              </a:defRPr>
            </a:lvl8pPr>
            <a:lvl9pPr marL="3886200" indent="-228600" eaLnBrk="0" fontAlgn="base" hangingPunct="0">
              <a:lnSpc>
                <a:spcPct val="125000"/>
              </a:lnSpc>
              <a:spcBef>
                <a:spcPct val="20000"/>
              </a:spcBef>
              <a:spcAft>
                <a:spcPct val="0"/>
              </a:spcAft>
              <a:buChar char="»"/>
              <a:defRPr sz="1600">
                <a:solidFill>
                  <a:srgbClr val="003399"/>
                </a:solidFill>
                <a:latin typeface="Verdana" pitchFamily="34" charset="0"/>
              </a:defRPr>
            </a:lvl9pPr>
          </a:lstStyle>
          <a:p>
            <a:pPr algn="ctr" eaLnBrk="1" hangingPunct="1">
              <a:spcBef>
                <a:spcPct val="0"/>
              </a:spcBef>
              <a:buFontTx/>
              <a:buNone/>
            </a:pPr>
            <a:r>
              <a:rPr lang="es-ES_tradnl" altLang="ca-ES" sz="1050" dirty="0" err="1" smtClean="0"/>
              <a:t>Leisure</a:t>
            </a:r>
            <a:r>
              <a:rPr lang="es-ES_tradnl" altLang="ca-ES" sz="1050" dirty="0" smtClean="0"/>
              <a:t> time</a:t>
            </a:r>
          </a:p>
          <a:p>
            <a:pPr algn="ctr" eaLnBrk="1" hangingPunct="1">
              <a:spcBef>
                <a:spcPct val="0"/>
              </a:spcBef>
              <a:buFontTx/>
              <a:buNone/>
            </a:pPr>
            <a:r>
              <a:rPr lang="es-ES_tradnl" altLang="ca-ES" sz="1050" dirty="0" err="1" smtClean="0"/>
              <a:t>sedentarism</a:t>
            </a:r>
            <a:endParaRPr lang="es-ES_tradnl" altLang="ca-ES" sz="1050" dirty="0"/>
          </a:p>
        </p:txBody>
      </p:sp>
      <p:sp>
        <p:nvSpPr>
          <p:cNvPr id="46089" name="Text Box 9"/>
          <p:cNvSpPr txBox="1">
            <a:spLocks noChangeArrowheads="1"/>
          </p:cNvSpPr>
          <p:nvPr/>
        </p:nvSpPr>
        <p:spPr bwMode="auto">
          <a:xfrm>
            <a:off x="1419459" y="4168935"/>
            <a:ext cx="274434"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25000"/>
              </a:lnSpc>
              <a:spcBef>
                <a:spcPct val="20000"/>
              </a:spcBef>
              <a:buChar char="•"/>
              <a:defRPr sz="2400">
                <a:solidFill>
                  <a:srgbClr val="000099"/>
                </a:solidFill>
                <a:latin typeface="Verdana" pitchFamily="34" charset="0"/>
              </a:defRPr>
            </a:lvl1pPr>
            <a:lvl2pPr marL="742950" indent="-285750" eaLnBrk="0" hangingPunct="0">
              <a:lnSpc>
                <a:spcPct val="125000"/>
              </a:lnSpc>
              <a:spcBef>
                <a:spcPct val="20000"/>
              </a:spcBef>
              <a:buChar char="–"/>
              <a:defRPr sz="2000">
                <a:solidFill>
                  <a:srgbClr val="003399"/>
                </a:solidFill>
                <a:latin typeface="Verdana" pitchFamily="34" charset="0"/>
              </a:defRPr>
            </a:lvl2pPr>
            <a:lvl3pPr marL="1143000" indent="-228600" eaLnBrk="0" hangingPunct="0">
              <a:lnSpc>
                <a:spcPct val="125000"/>
              </a:lnSpc>
              <a:spcBef>
                <a:spcPct val="20000"/>
              </a:spcBef>
              <a:buChar char="•"/>
              <a:defRPr>
                <a:solidFill>
                  <a:srgbClr val="003399"/>
                </a:solidFill>
                <a:latin typeface="Verdana" pitchFamily="34" charset="0"/>
              </a:defRPr>
            </a:lvl3pPr>
            <a:lvl4pPr marL="1600200" indent="-228600" eaLnBrk="0" hangingPunct="0">
              <a:lnSpc>
                <a:spcPct val="125000"/>
              </a:lnSpc>
              <a:spcBef>
                <a:spcPct val="20000"/>
              </a:spcBef>
              <a:buChar char="–"/>
              <a:defRPr sz="1600">
                <a:solidFill>
                  <a:srgbClr val="003399"/>
                </a:solidFill>
                <a:latin typeface="Verdana" pitchFamily="34" charset="0"/>
              </a:defRPr>
            </a:lvl4pPr>
            <a:lvl5pPr marL="2057400" indent="-228600" eaLnBrk="0" hangingPunct="0">
              <a:lnSpc>
                <a:spcPct val="125000"/>
              </a:lnSpc>
              <a:spcBef>
                <a:spcPct val="20000"/>
              </a:spcBef>
              <a:buChar char="»"/>
              <a:defRPr sz="1600">
                <a:solidFill>
                  <a:srgbClr val="003399"/>
                </a:solidFill>
                <a:latin typeface="Verdana" pitchFamily="34" charset="0"/>
              </a:defRPr>
            </a:lvl5pPr>
            <a:lvl6pPr marL="2514600" indent="-228600" eaLnBrk="0" fontAlgn="base" hangingPunct="0">
              <a:lnSpc>
                <a:spcPct val="125000"/>
              </a:lnSpc>
              <a:spcBef>
                <a:spcPct val="20000"/>
              </a:spcBef>
              <a:spcAft>
                <a:spcPct val="0"/>
              </a:spcAft>
              <a:buChar char="»"/>
              <a:defRPr sz="1600">
                <a:solidFill>
                  <a:srgbClr val="003399"/>
                </a:solidFill>
                <a:latin typeface="Verdana" pitchFamily="34" charset="0"/>
              </a:defRPr>
            </a:lvl6pPr>
            <a:lvl7pPr marL="2971800" indent="-228600" eaLnBrk="0" fontAlgn="base" hangingPunct="0">
              <a:lnSpc>
                <a:spcPct val="125000"/>
              </a:lnSpc>
              <a:spcBef>
                <a:spcPct val="20000"/>
              </a:spcBef>
              <a:spcAft>
                <a:spcPct val="0"/>
              </a:spcAft>
              <a:buChar char="»"/>
              <a:defRPr sz="1600">
                <a:solidFill>
                  <a:srgbClr val="003399"/>
                </a:solidFill>
                <a:latin typeface="Verdana" pitchFamily="34" charset="0"/>
              </a:defRPr>
            </a:lvl7pPr>
            <a:lvl8pPr marL="3429000" indent="-228600" eaLnBrk="0" fontAlgn="base" hangingPunct="0">
              <a:lnSpc>
                <a:spcPct val="125000"/>
              </a:lnSpc>
              <a:spcBef>
                <a:spcPct val="20000"/>
              </a:spcBef>
              <a:spcAft>
                <a:spcPct val="0"/>
              </a:spcAft>
              <a:buChar char="»"/>
              <a:defRPr sz="1600">
                <a:solidFill>
                  <a:srgbClr val="003399"/>
                </a:solidFill>
                <a:latin typeface="Verdana" pitchFamily="34" charset="0"/>
              </a:defRPr>
            </a:lvl8pPr>
            <a:lvl9pPr marL="3886200" indent="-228600" eaLnBrk="0" fontAlgn="base" hangingPunct="0">
              <a:lnSpc>
                <a:spcPct val="125000"/>
              </a:lnSpc>
              <a:spcBef>
                <a:spcPct val="20000"/>
              </a:spcBef>
              <a:spcAft>
                <a:spcPct val="0"/>
              </a:spcAft>
              <a:buChar char="»"/>
              <a:defRPr sz="1600">
                <a:solidFill>
                  <a:srgbClr val="003399"/>
                </a:solidFill>
                <a:latin typeface="Verdana" pitchFamily="34" charset="0"/>
              </a:defRPr>
            </a:lvl9pPr>
          </a:lstStyle>
          <a:p>
            <a:pPr eaLnBrk="1" hangingPunct="1">
              <a:spcBef>
                <a:spcPct val="0"/>
              </a:spcBef>
              <a:buFontTx/>
              <a:buNone/>
            </a:pPr>
            <a:r>
              <a:rPr lang="es-ES_tradnl" altLang="ca-ES" sz="1400" dirty="0">
                <a:latin typeface="Times New Roman" charset="0"/>
              </a:rPr>
              <a:t>3</a:t>
            </a:r>
          </a:p>
        </p:txBody>
      </p:sp>
      <p:sp>
        <p:nvSpPr>
          <p:cNvPr id="46090" name="Text Box 10"/>
          <p:cNvSpPr txBox="1">
            <a:spLocks noChangeArrowheads="1"/>
          </p:cNvSpPr>
          <p:nvPr/>
        </p:nvSpPr>
        <p:spPr bwMode="auto">
          <a:xfrm>
            <a:off x="1868132" y="4698317"/>
            <a:ext cx="274434"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25000"/>
              </a:lnSpc>
              <a:spcBef>
                <a:spcPct val="20000"/>
              </a:spcBef>
              <a:buChar char="•"/>
              <a:defRPr sz="2400">
                <a:solidFill>
                  <a:srgbClr val="000099"/>
                </a:solidFill>
                <a:latin typeface="Verdana" pitchFamily="34" charset="0"/>
              </a:defRPr>
            </a:lvl1pPr>
            <a:lvl2pPr marL="742950" indent="-285750" eaLnBrk="0" hangingPunct="0">
              <a:lnSpc>
                <a:spcPct val="125000"/>
              </a:lnSpc>
              <a:spcBef>
                <a:spcPct val="20000"/>
              </a:spcBef>
              <a:buChar char="–"/>
              <a:defRPr sz="2000">
                <a:solidFill>
                  <a:srgbClr val="003399"/>
                </a:solidFill>
                <a:latin typeface="Verdana" pitchFamily="34" charset="0"/>
              </a:defRPr>
            </a:lvl2pPr>
            <a:lvl3pPr marL="1143000" indent="-228600" eaLnBrk="0" hangingPunct="0">
              <a:lnSpc>
                <a:spcPct val="125000"/>
              </a:lnSpc>
              <a:spcBef>
                <a:spcPct val="20000"/>
              </a:spcBef>
              <a:buChar char="•"/>
              <a:defRPr>
                <a:solidFill>
                  <a:srgbClr val="003399"/>
                </a:solidFill>
                <a:latin typeface="Verdana" pitchFamily="34" charset="0"/>
              </a:defRPr>
            </a:lvl3pPr>
            <a:lvl4pPr marL="1600200" indent="-228600" eaLnBrk="0" hangingPunct="0">
              <a:lnSpc>
                <a:spcPct val="125000"/>
              </a:lnSpc>
              <a:spcBef>
                <a:spcPct val="20000"/>
              </a:spcBef>
              <a:buChar char="–"/>
              <a:defRPr sz="1600">
                <a:solidFill>
                  <a:srgbClr val="003399"/>
                </a:solidFill>
                <a:latin typeface="Verdana" pitchFamily="34" charset="0"/>
              </a:defRPr>
            </a:lvl4pPr>
            <a:lvl5pPr marL="2057400" indent="-228600" eaLnBrk="0" hangingPunct="0">
              <a:lnSpc>
                <a:spcPct val="125000"/>
              </a:lnSpc>
              <a:spcBef>
                <a:spcPct val="20000"/>
              </a:spcBef>
              <a:buChar char="»"/>
              <a:defRPr sz="1600">
                <a:solidFill>
                  <a:srgbClr val="003399"/>
                </a:solidFill>
                <a:latin typeface="Verdana" pitchFamily="34" charset="0"/>
              </a:defRPr>
            </a:lvl5pPr>
            <a:lvl6pPr marL="2514600" indent="-228600" eaLnBrk="0" fontAlgn="base" hangingPunct="0">
              <a:lnSpc>
                <a:spcPct val="125000"/>
              </a:lnSpc>
              <a:spcBef>
                <a:spcPct val="20000"/>
              </a:spcBef>
              <a:spcAft>
                <a:spcPct val="0"/>
              </a:spcAft>
              <a:buChar char="»"/>
              <a:defRPr sz="1600">
                <a:solidFill>
                  <a:srgbClr val="003399"/>
                </a:solidFill>
                <a:latin typeface="Verdana" pitchFamily="34" charset="0"/>
              </a:defRPr>
            </a:lvl6pPr>
            <a:lvl7pPr marL="2971800" indent="-228600" eaLnBrk="0" fontAlgn="base" hangingPunct="0">
              <a:lnSpc>
                <a:spcPct val="125000"/>
              </a:lnSpc>
              <a:spcBef>
                <a:spcPct val="20000"/>
              </a:spcBef>
              <a:spcAft>
                <a:spcPct val="0"/>
              </a:spcAft>
              <a:buChar char="»"/>
              <a:defRPr sz="1600">
                <a:solidFill>
                  <a:srgbClr val="003399"/>
                </a:solidFill>
                <a:latin typeface="Verdana" pitchFamily="34" charset="0"/>
              </a:defRPr>
            </a:lvl7pPr>
            <a:lvl8pPr marL="3429000" indent="-228600" eaLnBrk="0" fontAlgn="base" hangingPunct="0">
              <a:lnSpc>
                <a:spcPct val="125000"/>
              </a:lnSpc>
              <a:spcBef>
                <a:spcPct val="20000"/>
              </a:spcBef>
              <a:spcAft>
                <a:spcPct val="0"/>
              </a:spcAft>
              <a:buChar char="»"/>
              <a:defRPr sz="1600">
                <a:solidFill>
                  <a:srgbClr val="003399"/>
                </a:solidFill>
                <a:latin typeface="Verdana" pitchFamily="34" charset="0"/>
              </a:defRPr>
            </a:lvl8pPr>
            <a:lvl9pPr marL="3886200" indent="-228600" eaLnBrk="0" fontAlgn="base" hangingPunct="0">
              <a:lnSpc>
                <a:spcPct val="125000"/>
              </a:lnSpc>
              <a:spcBef>
                <a:spcPct val="20000"/>
              </a:spcBef>
              <a:spcAft>
                <a:spcPct val="0"/>
              </a:spcAft>
              <a:buChar char="»"/>
              <a:defRPr sz="1600">
                <a:solidFill>
                  <a:srgbClr val="003399"/>
                </a:solidFill>
                <a:latin typeface="Verdana" pitchFamily="34" charset="0"/>
              </a:defRPr>
            </a:lvl9pPr>
          </a:lstStyle>
          <a:p>
            <a:pPr eaLnBrk="1" hangingPunct="1">
              <a:spcBef>
                <a:spcPct val="0"/>
              </a:spcBef>
              <a:buFontTx/>
              <a:buNone/>
            </a:pPr>
            <a:r>
              <a:rPr lang="es-ES_tradnl" altLang="ca-ES" sz="1400" dirty="0">
                <a:latin typeface="Times New Roman" charset="0"/>
              </a:rPr>
              <a:t>4</a:t>
            </a:r>
          </a:p>
        </p:txBody>
      </p:sp>
      <p:sp>
        <p:nvSpPr>
          <p:cNvPr id="46091" name="Text Box 11"/>
          <p:cNvSpPr txBox="1">
            <a:spLocks noChangeArrowheads="1"/>
          </p:cNvSpPr>
          <p:nvPr/>
        </p:nvSpPr>
        <p:spPr bwMode="auto">
          <a:xfrm>
            <a:off x="2072149" y="3927262"/>
            <a:ext cx="970137"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25000"/>
              </a:lnSpc>
              <a:spcBef>
                <a:spcPct val="20000"/>
              </a:spcBef>
              <a:buChar char="•"/>
              <a:defRPr sz="2400">
                <a:solidFill>
                  <a:srgbClr val="000099"/>
                </a:solidFill>
                <a:latin typeface="Verdana" pitchFamily="34" charset="0"/>
              </a:defRPr>
            </a:lvl1pPr>
            <a:lvl2pPr marL="742950" indent="-285750" eaLnBrk="0" hangingPunct="0">
              <a:lnSpc>
                <a:spcPct val="125000"/>
              </a:lnSpc>
              <a:spcBef>
                <a:spcPct val="20000"/>
              </a:spcBef>
              <a:buChar char="–"/>
              <a:defRPr sz="2000">
                <a:solidFill>
                  <a:srgbClr val="003399"/>
                </a:solidFill>
                <a:latin typeface="Verdana" pitchFamily="34" charset="0"/>
              </a:defRPr>
            </a:lvl2pPr>
            <a:lvl3pPr marL="1143000" indent="-228600" eaLnBrk="0" hangingPunct="0">
              <a:lnSpc>
                <a:spcPct val="125000"/>
              </a:lnSpc>
              <a:spcBef>
                <a:spcPct val="20000"/>
              </a:spcBef>
              <a:buChar char="•"/>
              <a:defRPr>
                <a:solidFill>
                  <a:srgbClr val="003399"/>
                </a:solidFill>
                <a:latin typeface="Verdana" pitchFamily="34" charset="0"/>
              </a:defRPr>
            </a:lvl3pPr>
            <a:lvl4pPr marL="1600200" indent="-228600" eaLnBrk="0" hangingPunct="0">
              <a:lnSpc>
                <a:spcPct val="125000"/>
              </a:lnSpc>
              <a:spcBef>
                <a:spcPct val="20000"/>
              </a:spcBef>
              <a:buChar char="–"/>
              <a:defRPr sz="1600">
                <a:solidFill>
                  <a:srgbClr val="003399"/>
                </a:solidFill>
                <a:latin typeface="Verdana" pitchFamily="34" charset="0"/>
              </a:defRPr>
            </a:lvl4pPr>
            <a:lvl5pPr marL="2057400" indent="-228600" eaLnBrk="0" hangingPunct="0">
              <a:lnSpc>
                <a:spcPct val="125000"/>
              </a:lnSpc>
              <a:spcBef>
                <a:spcPct val="20000"/>
              </a:spcBef>
              <a:buChar char="»"/>
              <a:defRPr sz="1600">
                <a:solidFill>
                  <a:srgbClr val="003399"/>
                </a:solidFill>
                <a:latin typeface="Verdana" pitchFamily="34" charset="0"/>
              </a:defRPr>
            </a:lvl5pPr>
            <a:lvl6pPr marL="2514600" indent="-228600" eaLnBrk="0" fontAlgn="base" hangingPunct="0">
              <a:lnSpc>
                <a:spcPct val="125000"/>
              </a:lnSpc>
              <a:spcBef>
                <a:spcPct val="20000"/>
              </a:spcBef>
              <a:spcAft>
                <a:spcPct val="0"/>
              </a:spcAft>
              <a:buChar char="»"/>
              <a:defRPr sz="1600">
                <a:solidFill>
                  <a:srgbClr val="003399"/>
                </a:solidFill>
                <a:latin typeface="Verdana" pitchFamily="34" charset="0"/>
              </a:defRPr>
            </a:lvl6pPr>
            <a:lvl7pPr marL="2971800" indent="-228600" eaLnBrk="0" fontAlgn="base" hangingPunct="0">
              <a:lnSpc>
                <a:spcPct val="125000"/>
              </a:lnSpc>
              <a:spcBef>
                <a:spcPct val="20000"/>
              </a:spcBef>
              <a:spcAft>
                <a:spcPct val="0"/>
              </a:spcAft>
              <a:buChar char="»"/>
              <a:defRPr sz="1600">
                <a:solidFill>
                  <a:srgbClr val="003399"/>
                </a:solidFill>
                <a:latin typeface="Verdana" pitchFamily="34" charset="0"/>
              </a:defRPr>
            </a:lvl7pPr>
            <a:lvl8pPr marL="3429000" indent="-228600" eaLnBrk="0" fontAlgn="base" hangingPunct="0">
              <a:lnSpc>
                <a:spcPct val="125000"/>
              </a:lnSpc>
              <a:spcBef>
                <a:spcPct val="20000"/>
              </a:spcBef>
              <a:spcAft>
                <a:spcPct val="0"/>
              </a:spcAft>
              <a:buChar char="»"/>
              <a:defRPr sz="1600">
                <a:solidFill>
                  <a:srgbClr val="003399"/>
                </a:solidFill>
                <a:latin typeface="Verdana" pitchFamily="34" charset="0"/>
              </a:defRPr>
            </a:lvl8pPr>
            <a:lvl9pPr marL="3886200" indent="-228600" eaLnBrk="0" fontAlgn="base" hangingPunct="0">
              <a:lnSpc>
                <a:spcPct val="125000"/>
              </a:lnSpc>
              <a:spcBef>
                <a:spcPct val="20000"/>
              </a:spcBef>
              <a:spcAft>
                <a:spcPct val="0"/>
              </a:spcAft>
              <a:buChar char="»"/>
              <a:defRPr sz="1600">
                <a:solidFill>
                  <a:srgbClr val="003399"/>
                </a:solidFill>
                <a:latin typeface="Verdana" pitchFamily="34" charset="0"/>
              </a:defRPr>
            </a:lvl9pPr>
          </a:lstStyle>
          <a:p>
            <a:pPr eaLnBrk="1" hangingPunct="1">
              <a:spcBef>
                <a:spcPct val="0"/>
              </a:spcBef>
              <a:buFontTx/>
              <a:buNone/>
            </a:pPr>
            <a:r>
              <a:rPr lang="es-ES_tradnl" altLang="ca-ES" sz="1400" dirty="0">
                <a:latin typeface="Times New Roman" charset="0"/>
              </a:rPr>
              <a:t>&gt;4 </a:t>
            </a:r>
            <a:r>
              <a:rPr lang="es-ES_tradnl" altLang="ca-ES" sz="1400" dirty="0" err="1" smtClean="0">
                <a:latin typeface="Times New Roman" charset="0"/>
              </a:rPr>
              <a:t>persons</a:t>
            </a:r>
            <a:endParaRPr lang="es-ES_tradnl" altLang="ca-ES" sz="1400" dirty="0">
              <a:latin typeface="Times New Roman" charset="0"/>
            </a:endParaRPr>
          </a:p>
        </p:txBody>
      </p:sp>
      <p:sp>
        <p:nvSpPr>
          <p:cNvPr id="46092" name="Text Box 12"/>
          <p:cNvSpPr txBox="1">
            <a:spLocks noChangeArrowheads="1"/>
          </p:cNvSpPr>
          <p:nvPr/>
        </p:nvSpPr>
        <p:spPr bwMode="auto">
          <a:xfrm>
            <a:off x="3389837" y="4511079"/>
            <a:ext cx="274434"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25000"/>
              </a:lnSpc>
              <a:spcBef>
                <a:spcPct val="20000"/>
              </a:spcBef>
              <a:buChar char="•"/>
              <a:defRPr sz="2400">
                <a:solidFill>
                  <a:srgbClr val="000099"/>
                </a:solidFill>
                <a:latin typeface="Verdana" pitchFamily="34" charset="0"/>
              </a:defRPr>
            </a:lvl1pPr>
            <a:lvl2pPr marL="742950" indent="-285750" eaLnBrk="0" hangingPunct="0">
              <a:lnSpc>
                <a:spcPct val="125000"/>
              </a:lnSpc>
              <a:spcBef>
                <a:spcPct val="20000"/>
              </a:spcBef>
              <a:buChar char="–"/>
              <a:defRPr sz="2000">
                <a:solidFill>
                  <a:srgbClr val="003399"/>
                </a:solidFill>
                <a:latin typeface="Verdana" pitchFamily="34" charset="0"/>
              </a:defRPr>
            </a:lvl2pPr>
            <a:lvl3pPr marL="1143000" indent="-228600" eaLnBrk="0" hangingPunct="0">
              <a:lnSpc>
                <a:spcPct val="125000"/>
              </a:lnSpc>
              <a:spcBef>
                <a:spcPct val="20000"/>
              </a:spcBef>
              <a:buChar char="•"/>
              <a:defRPr>
                <a:solidFill>
                  <a:srgbClr val="003399"/>
                </a:solidFill>
                <a:latin typeface="Verdana" pitchFamily="34" charset="0"/>
              </a:defRPr>
            </a:lvl3pPr>
            <a:lvl4pPr marL="1600200" indent="-228600" eaLnBrk="0" hangingPunct="0">
              <a:lnSpc>
                <a:spcPct val="125000"/>
              </a:lnSpc>
              <a:spcBef>
                <a:spcPct val="20000"/>
              </a:spcBef>
              <a:buChar char="–"/>
              <a:defRPr sz="1600">
                <a:solidFill>
                  <a:srgbClr val="003399"/>
                </a:solidFill>
                <a:latin typeface="Verdana" pitchFamily="34" charset="0"/>
              </a:defRPr>
            </a:lvl4pPr>
            <a:lvl5pPr marL="2057400" indent="-228600" eaLnBrk="0" hangingPunct="0">
              <a:lnSpc>
                <a:spcPct val="125000"/>
              </a:lnSpc>
              <a:spcBef>
                <a:spcPct val="20000"/>
              </a:spcBef>
              <a:buChar char="»"/>
              <a:defRPr sz="1600">
                <a:solidFill>
                  <a:srgbClr val="003399"/>
                </a:solidFill>
                <a:latin typeface="Verdana" pitchFamily="34" charset="0"/>
              </a:defRPr>
            </a:lvl5pPr>
            <a:lvl6pPr marL="2514600" indent="-228600" eaLnBrk="0" fontAlgn="base" hangingPunct="0">
              <a:lnSpc>
                <a:spcPct val="125000"/>
              </a:lnSpc>
              <a:spcBef>
                <a:spcPct val="20000"/>
              </a:spcBef>
              <a:spcAft>
                <a:spcPct val="0"/>
              </a:spcAft>
              <a:buChar char="»"/>
              <a:defRPr sz="1600">
                <a:solidFill>
                  <a:srgbClr val="003399"/>
                </a:solidFill>
                <a:latin typeface="Verdana" pitchFamily="34" charset="0"/>
              </a:defRPr>
            </a:lvl6pPr>
            <a:lvl7pPr marL="2971800" indent="-228600" eaLnBrk="0" fontAlgn="base" hangingPunct="0">
              <a:lnSpc>
                <a:spcPct val="125000"/>
              </a:lnSpc>
              <a:spcBef>
                <a:spcPct val="20000"/>
              </a:spcBef>
              <a:spcAft>
                <a:spcPct val="0"/>
              </a:spcAft>
              <a:buChar char="»"/>
              <a:defRPr sz="1600">
                <a:solidFill>
                  <a:srgbClr val="003399"/>
                </a:solidFill>
                <a:latin typeface="Verdana" pitchFamily="34" charset="0"/>
              </a:defRPr>
            </a:lvl7pPr>
            <a:lvl8pPr marL="3429000" indent="-228600" eaLnBrk="0" fontAlgn="base" hangingPunct="0">
              <a:lnSpc>
                <a:spcPct val="125000"/>
              </a:lnSpc>
              <a:spcBef>
                <a:spcPct val="20000"/>
              </a:spcBef>
              <a:spcAft>
                <a:spcPct val="0"/>
              </a:spcAft>
              <a:buChar char="»"/>
              <a:defRPr sz="1600">
                <a:solidFill>
                  <a:srgbClr val="003399"/>
                </a:solidFill>
                <a:latin typeface="Verdana" pitchFamily="34" charset="0"/>
              </a:defRPr>
            </a:lvl8pPr>
            <a:lvl9pPr marL="3886200" indent="-228600" eaLnBrk="0" fontAlgn="base" hangingPunct="0">
              <a:lnSpc>
                <a:spcPct val="125000"/>
              </a:lnSpc>
              <a:spcBef>
                <a:spcPct val="20000"/>
              </a:spcBef>
              <a:spcAft>
                <a:spcPct val="0"/>
              </a:spcAft>
              <a:buChar char="»"/>
              <a:defRPr sz="1600">
                <a:solidFill>
                  <a:srgbClr val="003399"/>
                </a:solidFill>
                <a:latin typeface="Verdana" pitchFamily="34" charset="0"/>
              </a:defRPr>
            </a:lvl9pPr>
          </a:lstStyle>
          <a:p>
            <a:pPr eaLnBrk="1" hangingPunct="1">
              <a:spcBef>
                <a:spcPct val="0"/>
              </a:spcBef>
              <a:buFontTx/>
              <a:buNone/>
            </a:pPr>
            <a:r>
              <a:rPr lang="es-ES_tradnl" altLang="ca-ES" sz="1400" dirty="0">
                <a:latin typeface="Times New Roman" charset="0"/>
              </a:rPr>
              <a:t>3</a:t>
            </a:r>
          </a:p>
        </p:txBody>
      </p:sp>
      <p:sp>
        <p:nvSpPr>
          <p:cNvPr id="46093" name="Text Box 13"/>
          <p:cNvSpPr txBox="1">
            <a:spLocks noChangeArrowheads="1"/>
          </p:cNvSpPr>
          <p:nvPr/>
        </p:nvSpPr>
        <p:spPr bwMode="auto">
          <a:xfrm>
            <a:off x="3664271" y="4200340"/>
            <a:ext cx="274434"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25000"/>
              </a:lnSpc>
              <a:spcBef>
                <a:spcPct val="20000"/>
              </a:spcBef>
              <a:buChar char="•"/>
              <a:defRPr sz="2400">
                <a:solidFill>
                  <a:srgbClr val="000099"/>
                </a:solidFill>
                <a:latin typeface="Verdana" pitchFamily="34" charset="0"/>
              </a:defRPr>
            </a:lvl1pPr>
            <a:lvl2pPr marL="742950" indent="-285750" eaLnBrk="0" hangingPunct="0">
              <a:lnSpc>
                <a:spcPct val="125000"/>
              </a:lnSpc>
              <a:spcBef>
                <a:spcPct val="20000"/>
              </a:spcBef>
              <a:buChar char="–"/>
              <a:defRPr sz="2000">
                <a:solidFill>
                  <a:srgbClr val="003399"/>
                </a:solidFill>
                <a:latin typeface="Verdana" pitchFamily="34" charset="0"/>
              </a:defRPr>
            </a:lvl2pPr>
            <a:lvl3pPr marL="1143000" indent="-228600" eaLnBrk="0" hangingPunct="0">
              <a:lnSpc>
                <a:spcPct val="125000"/>
              </a:lnSpc>
              <a:spcBef>
                <a:spcPct val="20000"/>
              </a:spcBef>
              <a:buChar char="•"/>
              <a:defRPr>
                <a:solidFill>
                  <a:srgbClr val="003399"/>
                </a:solidFill>
                <a:latin typeface="Verdana" pitchFamily="34" charset="0"/>
              </a:defRPr>
            </a:lvl3pPr>
            <a:lvl4pPr marL="1600200" indent="-228600" eaLnBrk="0" hangingPunct="0">
              <a:lnSpc>
                <a:spcPct val="125000"/>
              </a:lnSpc>
              <a:spcBef>
                <a:spcPct val="20000"/>
              </a:spcBef>
              <a:buChar char="–"/>
              <a:defRPr sz="1600">
                <a:solidFill>
                  <a:srgbClr val="003399"/>
                </a:solidFill>
                <a:latin typeface="Verdana" pitchFamily="34" charset="0"/>
              </a:defRPr>
            </a:lvl4pPr>
            <a:lvl5pPr marL="2057400" indent="-228600" eaLnBrk="0" hangingPunct="0">
              <a:lnSpc>
                <a:spcPct val="125000"/>
              </a:lnSpc>
              <a:spcBef>
                <a:spcPct val="20000"/>
              </a:spcBef>
              <a:buChar char="»"/>
              <a:defRPr sz="1600">
                <a:solidFill>
                  <a:srgbClr val="003399"/>
                </a:solidFill>
                <a:latin typeface="Verdana" pitchFamily="34" charset="0"/>
              </a:defRPr>
            </a:lvl5pPr>
            <a:lvl6pPr marL="2514600" indent="-228600" eaLnBrk="0" fontAlgn="base" hangingPunct="0">
              <a:lnSpc>
                <a:spcPct val="125000"/>
              </a:lnSpc>
              <a:spcBef>
                <a:spcPct val="20000"/>
              </a:spcBef>
              <a:spcAft>
                <a:spcPct val="0"/>
              </a:spcAft>
              <a:buChar char="»"/>
              <a:defRPr sz="1600">
                <a:solidFill>
                  <a:srgbClr val="003399"/>
                </a:solidFill>
                <a:latin typeface="Verdana" pitchFamily="34" charset="0"/>
              </a:defRPr>
            </a:lvl6pPr>
            <a:lvl7pPr marL="2971800" indent="-228600" eaLnBrk="0" fontAlgn="base" hangingPunct="0">
              <a:lnSpc>
                <a:spcPct val="125000"/>
              </a:lnSpc>
              <a:spcBef>
                <a:spcPct val="20000"/>
              </a:spcBef>
              <a:spcAft>
                <a:spcPct val="0"/>
              </a:spcAft>
              <a:buChar char="»"/>
              <a:defRPr sz="1600">
                <a:solidFill>
                  <a:srgbClr val="003399"/>
                </a:solidFill>
                <a:latin typeface="Verdana" pitchFamily="34" charset="0"/>
              </a:defRPr>
            </a:lvl7pPr>
            <a:lvl8pPr marL="3429000" indent="-228600" eaLnBrk="0" fontAlgn="base" hangingPunct="0">
              <a:lnSpc>
                <a:spcPct val="125000"/>
              </a:lnSpc>
              <a:spcBef>
                <a:spcPct val="20000"/>
              </a:spcBef>
              <a:spcAft>
                <a:spcPct val="0"/>
              </a:spcAft>
              <a:buChar char="»"/>
              <a:defRPr sz="1600">
                <a:solidFill>
                  <a:srgbClr val="003399"/>
                </a:solidFill>
                <a:latin typeface="Verdana" pitchFamily="34" charset="0"/>
              </a:defRPr>
            </a:lvl8pPr>
            <a:lvl9pPr marL="3886200" indent="-228600" eaLnBrk="0" fontAlgn="base" hangingPunct="0">
              <a:lnSpc>
                <a:spcPct val="125000"/>
              </a:lnSpc>
              <a:spcBef>
                <a:spcPct val="20000"/>
              </a:spcBef>
              <a:spcAft>
                <a:spcPct val="0"/>
              </a:spcAft>
              <a:buChar char="»"/>
              <a:defRPr sz="1600">
                <a:solidFill>
                  <a:srgbClr val="003399"/>
                </a:solidFill>
                <a:latin typeface="Verdana" pitchFamily="34" charset="0"/>
              </a:defRPr>
            </a:lvl9pPr>
          </a:lstStyle>
          <a:p>
            <a:pPr eaLnBrk="1" hangingPunct="1">
              <a:spcBef>
                <a:spcPct val="0"/>
              </a:spcBef>
              <a:buFontTx/>
              <a:buNone/>
            </a:pPr>
            <a:r>
              <a:rPr lang="es-ES_tradnl" altLang="ca-ES" sz="1400" dirty="0">
                <a:latin typeface="Times New Roman" charset="0"/>
              </a:rPr>
              <a:t>4</a:t>
            </a:r>
          </a:p>
        </p:txBody>
      </p:sp>
      <p:sp>
        <p:nvSpPr>
          <p:cNvPr id="46094" name="Text Box 14"/>
          <p:cNvSpPr txBox="1">
            <a:spLocks noChangeArrowheads="1"/>
          </p:cNvSpPr>
          <p:nvPr/>
        </p:nvSpPr>
        <p:spPr bwMode="auto">
          <a:xfrm>
            <a:off x="3756722" y="3770426"/>
            <a:ext cx="970137"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25000"/>
              </a:lnSpc>
              <a:spcBef>
                <a:spcPct val="20000"/>
              </a:spcBef>
              <a:buChar char="•"/>
              <a:defRPr sz="2400">
                <a:solidFill>
                  <a:srgbClr val="000099"/>
                </a:solidFill>
                <a:latin typeface="Verdana" pitchFamily="34" charset="0"/>
              </a:defRPr>
            </a:lvl1pPr>
            <a:lvl2pPr marL="742950" indent="-285750" eaLnBrk="0" hangingPunct="0">
              <a:lnSpc>
                <a:spcPct val="125000"/>
              </a:lnSpc>
              <a:spcBef>
                <a:spcPct val="20000"/>
              </a:spcBef>
              <a:buChar char="–"/>
              <a:defRPr sz="2000">
                <a:solidFill>
                  <a:srgbClr val="003399"/>
                </a:solidFill>
                <a:latin typeface="Verdana" pitchFamily="34" charset="0"/>
              </a:defRPr>
            </a:lvl2pPr>
            <a:lvl3pPr marL="1143000" indent="-228600" eaLnBrk="0" hangingPunct="0">
              <a:lnSpc>
                <a:spcPct val="125000"/>
              </a:lnSpc>
              <a:spcBef>
                <a:spcPct val="20000"/>
              </a:spcBef>
              <a:buChar char="•"/>
              <a:defRPr>
                <a:solidFill>
                  <a:srgbClr val="003399"/>
                </a:solidFill>
                <a:latin typeface="Verdana" pitchFamily="34" charset="0"/>
              </a:defRPr>
            </a:lvl3pPr>
            <a:lvl4pPr marL="1600200" indent="-228600" eaLnBrk="0" hangingPunct="0">
              <a:lnSpc>
                <a:spcPct val="125000"/>
              </a:lnSpc>
              <a:spcBef>
                <a:spcPct val="20000"/>
              </a:spcBef>
              <a:buChar char="–"/>
              <a:defRPr sz="1600">
                <a:solidFill>
                  <a:srgbClr val="003399"/>
                </a:solidFill>
                <a:latin typeface="Verdana" pitchFamily="34" charset="0"/>
              </a:defRPr>
            </a:lvl4pPr>
            <a:lvl5pPr marL="2057400" indent="-228600" eaLnBrk="0" hangingPunct="0">
              <a:lnSpc>
                <a:spcPct val="125000"/>
              </a:lnSpc>
              <a:spcBef>
                <a:spcPct val="20000"/>
              </a:spcBef>
              <a:buChar char="»"/>
              <a:defRPr sz="1600">
                <a:solidFill>
                  <a:srgbClr val="003399"/>
                </a:solidFill>
                <a:latin typeface="Verdana" pitchFamily="34" charset="0"/>
              </a:defRPr>
            </a:lvl5pPr>
            <a:lvl6pPr marL="2514600" indent="-228600" eaLnBrk="0" fontAlgn="base" hangingPunct="0">
              <a:lnSpc>
                <a:spcPct val="125000"/>
              </a:lnSpc>
              <a:spcBef>
                <a:spcPct val="20000"/>
              </a:spcBef>
              <a:spcAft>
                <a:spcPct val="0"/>
              </a:spcAft>
              <a:buChar char="»"/>
              <a:defRPr sz="1600">
                <a:solidFill>
                  <a:srgbClr val="003399"/>
                </a:solidFill>
                <a:latin typeface="Verdana" pitchFamily="34" charset="0"/>
              </a:defRPr>
            </a:lvl6pPr>
            <a:lvl7pPr marL="2971800" indent="-228600" eaLnBrk="0" fontAlgn="base" hangingPunct="0">
              <a:lnSpc>
                <a:spcPct val="125000"/>
              </a:lnSpc>
              <a:spcBef>
                <a:spcPct val="20000"/>
              </a:spcBef>
              <a:spcAft>
                <a:spcPct val="0"/>
              </a:spcAft>
              <a:buChar char="»"/>
              <a:defRPr sz="1600">
                <a:solidFill>
                  <a:srgbClr val="003399"/>
                </a:solidFill>
                <a:latin typeface="Verdana" pitchFamily="34" charset="0"/>
              </a:defRPr>
            </a:lvl7pPr>
            <a:lvl8pPr marL="3429000" indent="-228600" eaLnBrk="0" fontAlgn="base" hangingPunct="0">
              <a:lnSpc>
                <a:spcPct val="125000"/>
              </a:lnSpc>
              <a:spcBef>
                <a:spcPct val="20000"/>
              </a:spcBef>
              <a:spcAft>
                <a:spcPct val="0"/>
              </a:spcAft>
              <a:buChar char="»"/>
              <a:defRPr sz="1600">
                <a:solidFill>
                  <a:srgbClr val="003399"/>
                </a:solidFill>
                <a:latin typeface="Verdana" pitchFamily="34" charset="0"/>
              </a:defRPr>
            </a:lvl8pPr>
            <a:lvl9pPr marL="3886200" indent="-228600" eaLnBrk="0" fontAlgn="base" hangingPunct="0">
              <a:lnSpc>
                <a:spcPct val="125000"/>
              </a:lnSpc>
              <a:spcBef>
                <a:spcPct val="20000"/>
              </a:spcBef>
              <a:spcAft>
                <a:spcPct val="0"/>
              </a:spcAft>
              <a:buChar char="»"/>
              <a:defRPr sz="1600">
                <a:solidFill>
                  <a:srgbClr val="003399"/>
                </a:solidFill>
                <a:latin typeface="Verdana" pitchFamily="34" charset="0"/>
              </a:defRPr>
            </a:lvl9pPr>
          </a:lstStyle>
          <a:p>
            <a:pPr eaLnBrk="1" hangingPunct="1">
              <a:spcBef>
                <a:spcPct val="0"/>
              </a:spcBef>
              <a:buFontTx/>
              <a:buNone/>
            </a:pPr>
            <a:r>
              <a:rPr lang="es-ES_tradnl" altLang="ca-ES" sz="1400" dirty="0">
                <a:latin typeface="Times New Roman" charset="0"/>
              </a:rPr>
              <a:t>&gt;4 </a:t>
            </a:r>
            <a:r>
              <a:rPr lang="es-ES_tradnl" altLang="ca-ES" sz="1400" dirty="0" err="1" smtClean="0">
                <a:latin typeface="Times New Roman" charset="0"/>
              </a:rPr>
              <a:t>persons</a:t>
            </a:r>
            <a:endParaRPr lang="es-ES_tradnl" altLang="ca-ES" sz="1400" dirty="0">
              <a:latin typeface="Times New Roman" charset="0"/>
            </a:endParaRPr>
          </a:p>
        </p:txBody>
      </p:sp>
      <p:sp>
        <p:nvSpPr>
          <p:cNvPr id="46095" name="Text Box 15"/>
          <p:cNvSpPr txBox="1">
            <a:spLocks noChangeArrowheads="1"/>
          </p:cNvSpPr>
          <p:nvPr/>
        </p:nvSpPr>
        <p:spPr bwMode="auto">
          <a:xfrm>
            <a:off x="5046353" y="5024040"/>
            <a:ext cx="274434"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25000"/>
              </a:lnSpc>
              <a:spcBef>
                <a:spcPct val="20000"/>
              </a:spcBef>
              <a:buChar char="•"/>
              <a:defRPr sz="2400">
                <a:solidFill>
                  <a:srgbClr val="000099"/>
                </a:solidFill>
                <a:latin typeface="Verdana" pitchFamily="34" charset="0"/>
              </a:defRPr>
            </a:lvl1pPr>
            <a:lvl2pPr marL="742950" indent="-285750" eaLnBrk="0" hangingPunct="0">
              <a:lnSpc>
                <a:spcPct val="125000"/>
              </a:lnSpc>
              <a:spcBef>
                <a:spcPct val="20000"/>
              </a:spcBef>
              <a:buChar char="–"/>
              <a:defRPr sz="2000">
                <a:solidFill>
                  <a:srgbClr val="003399"/>
                </a:solidFill>
                <a:latin typeface="Verdana" pitchFamily="34" charset="0"/>
              </a:defRPr>
            </a:lvl2pPr>
            <a:lvl3pPr marL="1143000" indent="-228600" eaLnBrk="0" hangingPunct="0">
              <a:lnSpc>
                <a:spcPct val="125000"/>
              </a:lnSpc>
              <a:spcBef>
                <a:spcPct val="20000"/>
              </a:spcBef>
              <a:buChar char="•"/>
              <a:defRPr>
                <a:solidFill>
                  <a:srgbClr val="003399"/>
                </a:solidFill>
                <a:latin typeface="Verdana" pitchFamily="34" charset="0"/>
              </a:defRPr>
            </a:lvl3pPr>
            <a:lvl4pPr marL="1600200" indent="-228600" eaLnBrk="0" hangingPunct="0">
              <a:lnSpc>
                <a:spcPct val="125000"/>
              </a:lnSpc>
              <a:spcBef>
                <a:spcPct val="20000"/>
              </a:spcBef>
              <a:buChar char="–"/>
              <a:defRPr sz="1600">
                <a:solidFill>
                  <a:srgbClr val="003399"/>
                </a:solidFill>
                <a:latin typeface="Verdana" pitchFamily="34" charset="0"/>
              </a:defRPr>
            </a:lvl4pPr>
            <a:lvl5pPr marL="2057400" indent="-228600" eaLnBrk="0" hangingPunct="0">
              <a:lnSpc>
                <a:spcPct val="125000"/>
              </a:lnSpc>
              <a:spcBef>
                <a:spcPct val="20000"/>
              </a:spcBef>
              <a:buChar char="»"/>
              <a:defRPr sz="1600">
                <a:solidFill>
                  <a:srgbClr val="003399"/>
                </a:solidFill>
                <a:latin typeface="Verdana" pitchFamily="34" charset="0"/>
              </a:defRPr>
            </a:lvl5pPr>
            <a:lvl6pPr marL="2514600" indent="-228600" eaLnBrk="0" fontAlgn="base" hangingPunct="0">
              <a:lnSpc>
                <a:spcPct val="125000"/>
              </a:lnSpc>
              <a:spcBef>
                <a:spcPct val="20000"/>
              </a:spcBef>
              <a:spcAft>
                <a:spcPct val="0"/>
              </a:spcAft>
              <a:buChar char="»"/>
              <a:defRPr sz="1600">
                <a:solidFill>
                  <a:srgbClr val="003399"/>
                </a:solidFill>
                <a:latin typeface="Verdana" pitchFamily="34" charset="0"/>
              </a:defRPr>
            </a:lvl6pPr>
            <a:lvl7pPr marL="2971800" indent="-228600" eaLnBrk="0" fontAlgn="base" hangingPunct="0">
              <a:lnSpc>
                <a:spcPct val="125000"/>
              </a:lnSpc>
              <a:spcBef>
                <a:spcPct val="20000"/>
              </a:spcBef>
              <a:spcAft>
                <a:spcPct val="0"/>
              </a:spcAft>
              <a:buChar char="»"/>
              <a:defRPr sz="1600">
                <a:solidFill>
                  <a:srgbClr val="003399"/>
                </a:solidFill>
                <a:latin typeface="Verdana" pitchFamily="34" charset="0"/>
              </a:defRPr>
            </a:lvl7pPr>
            <a:lvl8pPr marL="3429000" indent="-228600" eaLnBrk="0" fontAlgn="base" hangingPunct="0">
              <a:lnSpc>
                <a:spcPct val="125000"/>
              </a:lnSpc>
              <a:spcBef>
                <a:spcPct val="20000"/>
              </a:spcBef>
              <a:spcAft>
                <a:spcPct val="0"/>
              </a:spcAft>
              <a:buChar char="»"/>
              <a:defRPr sz="1600">
                <a:solidFill>
                  <a:srgbClr val="003399"/>
                </a:solidFill>
                <a:latin typeface="Verdana" pitchFamily="34" charset="0"/>
              </a:defRPr>
            </a:lvl8pPr>
            <a:lvl9pPr marL="3886200" indent="-228600" eaLnBrk="0" fontAlgn="base" hangingPunct="0">
              <a:lnSpc>
                <a:spcPct val="125000"/>
              </a:lnSpc>
              <a:spcBef>
                <a:spcPct val="20000"/>
              </a:spcBef>
              <a:spcAft>
                <a:spcPct val="0"/>
              </a:spcAft>
              <a:buChar char="»"/>
              <a:defRPr sz="1600">
                <a:solidFill>
                  <a:srgbClr val="003399"/>
                </a:solidFill>
                <a:latin typeface="Verdana" pitchFamily="34" charset="0"/>
              </a:defRPr>
            </a:lvl9pPr>
          </a:lstStyle>
          <a:p>
            <a:pPr eaLnBrk="1" hangingPunct="1">
              <a:spcBef>
                <a:spcPct val="0"/>
              </a:spcBef>
              <a:buFontTx/>
              <a:buNone/>
            </a:pPr>
            <a:r>
              <a:rPr lang="es-ES_tradnl" altLang="ca-ES" sz="1400" dirty="0">
                <a:latin typeface="Times New Roman" charset="0"/>
              </a:rPr>
              <a:t>3</a:t>
            </a:r>
          </a:p>
        </p:txBody>
      </p:sp>
      <p:sp>
        <p:nvSpPr>
          <p:cNvPr id="46096" name="Text Box 16"/>
          <p:cNvSpPr txBox="1">
            <a:spLocks noChangeArrowheads="1"/>
          </p:cNvSpPr>
          <p:nvPr/>
        </p:nvSpPr>
        <p:spPr bwMode="auto">
          <a:xfrm>
            <a:off x="5501150" y="4980872"/>
            <a:ext cx="274434"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25000"/>
              </a:lnSpc>
              <a:spcBef>
                <a:spcPct val="20000"/>
              </a:spcBef>
              <a:buChar char="•"/>
              <a:defRPr sz="2400">
                <a:solidFill>
                  <a:srgbClr val="000099"/>
                </a:solidFill>
                <a:latin typeface="Verdana" pitchFamily="34" charset="0"/>
              </a:defRPr>
            </a:lvl1pPr>
            <a:lvl2pPr marL="742950" indent="-285750" eaLnBrk="0" hangingPunct="0">
              <a:lnSpc>
                <a:spcPct val="125000"/>
              </a:lnSpc>
              <a:spcBef>
                <a:spcPct val="20000"/>
              </a:spcBef>
              <a:buChar char="–"/>
              <a:defRPr sz="2000">
                <a:solidFill>
                  <a:srgbClr val="003399"/>
                </a:solidFill>
                <a:latin typeface="Verdana" pitchFamily="34" charset="0"/>
              </a:defRPr>
            </a:lvl2pPr>
            <a:lvl3pPr marL="1143000" indent="-228600" eaLnBrk="0" hangingPunct="0">
              <a:lnSpc>
                <a:spcPct val="125000"/>
              </a:lnSpc>
              <a:spcBef>
                <a:spcPct val="20000"/>
              </a:spcBef>
              <a:buChar char="•"/>
              <a:defRPr>
                <a:solidFill>
                  <a:srgbClr val="003399"/>
                </a:solidFill>
                <a:latin typeface="Verdana" pitchFamily="34" charset="0"/>
              </a:defRPr>
            </a:lvl3pPr>
            <a:lvl4pPr marL="1600200" indent="-228600" eaLnBrk="0" hangingPunct="0">
              <a:lnSpc>
                <a:spcPct val="125000"/>
              </a:lnSpc>
              <a:spcBef>
                <a:spcPct val="20000"/>
              </a:spcBef>
              <a:buChar char="–"/>
              <a:defRPr sz="1600">
                <a:solidFill>
                  <a:srgbClr val="003399"/>
                </a:solidFill>
                <a:latin typeface="Verdana" pitchFamily="34" charset="0"/>
              </a:defRPr>
            </a:lvl4pPr>
            <a:lvl5pPr marL="2057400" indent="-228600" eaLnBrk="0" hangingPunct="0">
              <a:lnSpc>
                <a:spcPct val="125000"/>
              </a:lnSpc>
              <a:spcBef>
                <a:spcPct val="20000"/>
              </a:spcBef>
              <a:buChar char="»"/>
              <a:defRPr sz="1600">
                <a:solidFill>
                  <a:srgbClr val="003399"/>
                </a:solidFill>
                <a:latin typeface="Verdana" pitchFamily="34" charset="0"/>
              </a:defRPr>
            </a:lvl5pPr>
            <a:lvl6pPr marL="2514600" indent="-228600" eaLnBrk="0" fontAlgn="base" hangingPunct="0">
              <a:lnSpc>
                <a:spcPct val="125000"/>
              </a:lnSpc>
              <a:spcBef>
                <a:spcPct val="20000"/>
              </a:spcBef>
              <a:spcAft>
                <a:spcPct val="0"/>
              </a:spcAft>
              <a:buChar char="»"/>
              <a:defRPr sz="1600">
                <a:solidFill>
                  <a:srgbClr val="003399"/>
                </a:solidFill>
                <a:latin typeface="Verdana" pitchFamily="34" charset="0"/>
              </a:defRPr>
            </a:lvl6pPr>
            <a:lvl7pPr marL="2971800" indent="-228600" eaLnBrk="0" fontAlgn="base" hangingPunct="0">
              <a:lnSpc>
                <a:spcPct val="125000"/>
              </a:lnSpc>
              <a:spcBef>
                <a:spcPct val="20000"/>
              </a:spcBef>
              <a:spcAft>
                <a:spcPct val="0"/>
              </a:spcAft>
              <a:buChar char="»"/>
              <a:defRPr sz="1600">
                <a:solidFill>
                  <a:srgbClr val="003399"/>
                </a:solidFill>
                <a:latin typeface="Verdana" pitchFamily="34" charset="0"/>
              </a:defRPr>
            </a:lvl7pPr>
            <a:lvl8pPr marL="3429000" indent="-228600" eaLnBrk="0" fontAlgn="base" hangingPunct="0">
              <a:lnSpc>
                <a:spcPct val="125000"/>
              </a:lnSpc>
              <a:spcBef>
                <a:spcPct val="20000"/>
              </a:spcBef>
              <a:spcAft>
                <a:spcPct val="0"/>
              </a:spcAft>
              <a:buChar char="»"/>
              <a:defRPr sz="1600">
                <a:solidFill>
                  <a:srgbClr val="003399"/>
                </a:solidFill>
                <a:latin typeface="Verdana" pitchFamily="34" charset="0"/>
              </a:defRPr>
            </a:lvl8pPr>
            <a:lvl9pPr marL="3886200" indent="-228600" eaLnBrk="0" fontAlgn="base" hangingPunct="0">
              <a:lnSpc>
                <a:spcPct val="125000"/>
              </a:lnSpc>
              <a:spcBef>
                <a:spcPct val="20000"/>
              </a:spcBef>
              <a:spcAft>
                <a:spcPct val="0"/>
              </a:spcAft>
              <a:buChar char="»"/>
              <a:defRPr sz="1600">
                <a:solidFill>
                  <a:srgbClr val="003399"/>
                </a:solidFill>
                <a:latin typeface="Verdana" pitchFamily="34" charset="0"/>
              </a:defRPr>
            </a:lvl9pPr>
          </a:lstStyle>
          <a:p>
            <a:pPr eaLnBrk="1" hangingPunct="1">
              <a:spcBef>
                <a:spcPct val="0"/>
              </a:spcBef>
              <a:buFontTx/>
              <a:buNone/>
            </a:pPr>
            <a:r>
              <a:rPr lang="es-ES_tradnl" altLang="ca-ES" sz="1400" dirty="0">
                <a:latin typeface="Times New Roman" charset="0"/>
              </a:rPr>
              <a:t>4</a:t>
            </a:r>
          </a:p>
        </p:txBody>
      </p:sp>
      <p:sp>
        <p:nvSpPr>
          <p:cNvPr id="46097" name="Text Box 17"/>
          <p:cNvSpPr txBox="1">
            <a:spLocks noChangeArrowheads="1"/>
          </p:cNvSpPr>
          <p:nvPr/>
        </p:nvSpPr>
        <p:spPr bwMode="auto">
          <a:xfrm>
            <a:off x="5775584" y="4002864"/>
            <a:ext cx="970137"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25000"/>
              </a:lnSpc>
              <a:spcBef>
                <a:spcPct val="20000"/>
              </a:spcBef>
              <a:buChar char="•"/>
              <a:defRPr sz="2400">
                <a:solidFill>
                  <a:srgbClr val="000099"/>
                </a:solidFill>
                <a:latin typeface="Verdana" pitchFamily="34" charset="0"/>
              </a:defRPr>
            </a:lvl1pPr>
            <a:lvl2pPr marL="742950" indent="-285750" eaLnBrk="0" hangingPunct="0">
              <a:lnSpc>
                <a:spcPct val="125000"/>
              </a:lnSpc>
              <a:spcBef>
                <a:spcPct val="20000"/>
              </a:spcBef>
              <a:buChar char="–"/>
              <a:defRPr sz="2000">
                <a:solidFill>
                  <a:srgbClr val="003399"/>
                </a:solidFill>
                <a:latin typeface="Verdana" pitchFamily="34" charset="0"/>
              </a:defRPr>
            </a:lvl2pPr>
            <a:lvl3pPr marL="1143000" indent="-228600" eaLnBrk="0" hangingPunct="0">
              <a:lnSpc>
                <a:spcPct val="125000"/>
              </a:lnSpc>
              <a:spcBef>
                <a:spcPct val="20000"/>
              </a:spcBef>
              <a:buChar char="•"/>
              <a:defRPr>
                <a:solidFill>
                  <a:srgbClr val="003399"/>
                </a:solidFill>
                <a:latin typeface="Verdana" pitchFamily="34" charset="0"/>
              </a:defRPr>
            </a:lvl3pPr>
            <a:lvl4pPr marL="1600200" indent="-228600" eaLnBrk="0" hangingPunct="0">
              <a:lnSpc>
                <a:spcPct val="125000"/>
              </a:lnSpc>
              <a:spcBef>
                <a:spcPct val="20000"/>
              </a:spcBef>
              <a:buChar char="–"/>
              <a:defRPr sz="1600">
                <a:solidFill>
                  <a:srgbClr val="003399"/>
                </a:solidFill>
                <a:latin typeface="Verdana" pitchFamily="34" charset="0"/>
              </a:defRPr>
            </a:lvl4pPr>
            <a:lvl5pPr marL="2057400" indent="-228600" eaLnBrk="0" hangingPunct="0">
              <a:lnSpc>
                <a:spcPct val="125000"/>
              </a:lnSpc>
              <a:spcBef>
                <a:spcPct val="20000"/>
              </a:spcBef>
              <a:buChar char="»"/>
              <a:defRPr sz="1600">
                <a:solidFill>
                  <a:srgbClr val="003399"/>
                </a:solidFill>
                <a:latin typeface="Verdana" pitchFamily="34" charset="0"/>
              </a:defRPr>
            </a:lvl5pPr>
            <a:lvl6pPr marL="2514600" indent="-228600" eaLnBrk="0" fontAlgn="base" hangingPunct="0">
              <a:lnSpc>
                <a:spcPct val="125000"/>
              </a:lnSpc>
              <a:spcBef>
                <a:spcPct val="20000"/>
              </a:spcBef>
              <a:spcAft>
                <a:spcPct val="0"/>
              </a:spcAft>
              <a:buChar char="»"/>
              <a:defRPr sz="1600">
                <a:solidFill>
                  <a:srgbClr val="003399"/>
                </a:solidFill>
                <a:latin typeface="Verdana" pitchFamily="34" charset="0"/>
              </a:defRPr>
            </a:lvl6pPr>
            <a:lvl7pPr marL="2971800" indent="-228600" eaLnBrk="0" fontAlgn="base" hangingPunct="0">
              <a:lnSpc>
                <a:spcPct val="125000"/>
              </a:lnSpc>
              <a:spcBef>
                <a:spcPct val="20000"/>
              </a:spcBef>
              <a:spcAft>
                <a:spcPct val="0"/>
              </a:spcAft>
              <a:buChar char="»"/>
              <a:defRPr sz="1600">
                <a:solidFill>
                  <a:srgbClr val="003399"/>
                </a:solidFill>
                <a:latin typeface="Verdana" pitchFamily="34" charset="0"/>
              </a:defRPr>
            </a:lvl7pPr>
            <a:lvl8pPr marL="3429000" indent="-228600" eaLnBrk="0" fontAlgn="base" hangingPunct="0">
              <a:lnSpc>
                <a:spcPct val="125000"/>
              </a:lnSpc>
              <a:spcBef>
                <a:spcPct val="20000"/>
              </a:spcBef>
              <a:spcAft>
                <a:spcPct val="0"/>
              </a:spcAft>
              <a:buChar char="»"/>
              <a:defRPr sz="1600">
                <a:solidFill>
                  <a:srgbClr val="003399"/>
                </a:solidFill>
                <a:latin typeface="Verdana" pitchFamily="34" charset="0"/>
              </a:defRPr>
            </a:lvl8pPr>
            <a:lvl9pPr marL="3886200" indent="-228600" eaLnBrk="0" fontAlgn="base" hangingPunct="0">
              <a:lnSpc>
                <a:spcPct val="125000"/>
              </a:lnSpc>
              <a:spcBef>
                <a:spcPct val="20000"/>
              </a:spcBef>
              <a:spcAft>
                <a:spcPct val="0"/>
              </a:spcAft>
              <a:buChar char="»"/>
              <a:defRPr sz="1600">
                <a:solidFill>
                  <a:srgbClr val="003399"/>
                </a:solidFill>
                <a:latin typeface="Verdana" pitchFamily="34" charset="0"/>
              </a:defRPr>
            </a:lvl9pPr>
          </a:lstStyle>
          <a:p>
            <a:pPr eaLnBrk="1" hangingPunct="1">
              <a:spcBef>
                <a:spcPct val="0"/>
              </a:spcBef>
              <a:buFontTx/>
              <a:buNone/>
            </a:pPr>
            <a:r>
              <a:rPr lang="es-ES_tradnl" altLang="ca-ES" sz="1400" dirty="0">
                <a:latin typeface="Times New Roman" charset="0"/>
              </a:rPr>
              <a:t>&gt;4 </a:t>
            </a:r>
            <a:r>
              <a:rPr lang="es-ES_tradnl" altLang="ca-ES" sz="1400" dirty="0" err="1" smtClean="0">
                <a:latin typeface="Times New Roman" charset="0"/>
              </a:rPr>
              <a:t>persons</a:t>
            </a:r>
            <a:endParaRPr lang="es-ES_tradnl" altLang="ca-ES" sz="1400" dirty="0">
              <a:latin typeface="Times New Roman" charset="0"/>
            </a:endParaRPr>
          </a:p>
        </p:txBody>
      </p:sp>
      <p:sp>
        <p:nvSpPr>
          <p:cNvPr id="46098" name="Text Box 18"/>
          <p:cNvSpPr txBox="1">
            <a:spLocks noChangeArrowheads="1"/>
          </p:cNvSpPr>
          <p:nvPr/>
        </p:nvSpPr>
        <p:spPr bwMode="auto">
          <a:xfrm>
            <a:off x="6936659" y="4726736"/>
            <a:ext cx="274434"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25000"/>
              </a:lnSpc>
              <a:spcBef>
                <a:spcPct val="20000"/>
              </a:spcBef>
              <a:buChar char="•"/>
              <a:defRPr sz="2400">
                <a:solidFill>
                  <a:srgbClr val="000099"/>
                </a:solidFill>
                <a:latin typeface="Verdana" pitchFamily="34" charset="0"/>
              </a:defRPr>
            </a:lvl1pPr>
            <a:lvl2pPr marL="742950" indent="-285750" eaLnBrk="0" hangingPunct="0">
              <a:lnSpc>
                <a:spcPct val="125000"/>
              </a:lnSpc>
              <a:spcBef>
                <a:spcPct val="20000"/>
              </a:spcBef>
              <a:buChar char="–"/>
              <a:defRPr sz="2000">
                <a:solidFill>
                  <a:srgbClr val="003399"/>
                </a:solidFill>
                <a:latin typeface="Verdana" pitchFamily="34" charset="0"/>
              </a:defRPr>
            </a:lvl2pPr>
            <a:lvl3pPr marL="1143000" indent="-228600" eaLnBrk="0" hangingPunct="0">
              <a:lnSpc>
                <a:spcPct val="125000"/>
              </a:lnSpc>
              <a:spcBef>
                <a:spcPct val="20000"/>
              </a:spcBef>
              <a:buChar char="•"/>
              <a:defRPr>
                <a:solidFill>
                  <a:srgbClr val="003399"/>
                </a:solidFill>
                <a:latin typeface="Verdana" pitchFamily="34" charset="0"/>
              </a:defRPr>
            </a:lvl3pPr>
            <a:lvl4pPr marL="1600200" indent="-228600" eaLnBrk="0" hangingPunct="0">
              <a:lnSpc>
                <a:spcPct val="125000"/>
              </a:lnSpc>
              <a:spcBef>
                <a:spcPct val="20000"/>
              </a:spcBef>
              <a:buChar char="–"/>
              <a:defRPr sz="1600">
                <a:solidFill>
                  <a:srgbClr val="003399"/>
                </a:solidFill>
                <a:latin typeface="Verdana" pitchFamily="34" charset="0"/>
              </a:defRPr>
            </a:lvl4pPr>
            <a:lvl5pPr marL="2057400" indent="-228600" eaLnBrk="0" hangingPunct="0">
              <a:lnSpc>
                <a:spcPct val="125000"/>
              </a:lnSpc>
              <a:spcBef>
                <a:spcPct val="20000"/>
              </a:spcBef>
              <a:buChar char="»"/>
              <a:defRPr sz="1600">
                <a:solidFill>
                  <a:srgbClr val="003399"/>
                </a:solidFill>
                <a:latin typeface="Verdana" pitchFamily="34" charset="0"/>
              </a:defRPr>
            </a:lvl5pPr>
            <a:lvl6pPr marL="2514600" indent="-228600" eaLnBrk="0" fontAlgn="base" hangingPunct="0">
              <a:lnSpc>
                <a:spcPct val="125000"/>
              </a:lnSpc>
              <a:spcBef>
                <a:spcPct val="20000"/>
              </a:spcBef>
              <a:spcAft>
                <a:spcPct val="0"/>
              </a:spcAft>
              <a:buChar char="»"/>
              <a:defRPr sz="1600">
                <a:solidFill>
                  <a:srgbClr val="003399"/>
                </a:solidFill>
                <a:latin typeface="Verdana" pitchFamily="34" charset="0"/>
              </a:defRPr>
            </a:lvl6pPr>
            <a:lvl7pPr marL="2971800" indent="-228600" eaLnBrk="0" fontAlgn="base" hangingPunct="0">
              <a:lnSpc>
                <a:spcPct val="125000"/>
              </a:lnSpc>
              <a:spcBef>
                <a:spcPct val="20000"/>
              </a:spcBef>
              <a:spcAft>
                <a:spcPct val="0"/>
              </a:spcAft>
              <a:buChar char="»"/>
              <a:defRPr sz="1600">
                <a:solidFill>
                  <a:srgbClr val="003399"/>
                </a:solidFill>
                <a:latin typeface="Verdana" pitchFamily="34" charset="0"/>
              </a:defRPr>
            </a:lvl7pPr>
            <a:lvl8pPr marL="3429000" indent="-228600" eaLnBrk="0" fontAlgn="base" hangingPunct="0">
              <a:lnSpc>
                <a:spcPct val="125000"/>
              </a:lnSpc>
              <a:spcBef>
                <a:spcPct val="20000"/>
              </a:spcBef>
              <a:spcAft>
                <a:spcPct val="0"/>
              </a:spcAft>
              <a:buChar char="»"/>
              <a:defRPr sz="1600">
                <a:solidFill>
                  <a:srgbClr val="003399"/>
                </a:solidFill>
                <a:latin typeface="Verdana" pitchFamily="34" charset="0"/>
              </a:defRPr>
            </a:lvl8pPr>
            <a:lvl9pPr marL="3886200" indent="-228600" eaLnBrk="0" fontAlgn="base" hangingPunct="0">
              <a:lnSpc>
                <a:spcPct val="125000"/>
              </a:lnSpc>
              <a:spcBef>
                <a:spcPct val="20000"/>
              </a:spcBef>
              <a:spcAft>
                <a:spcPct val="0"/>
              </a:spcAft>
              <a:buChar char="»"/>
              <a:defRPr sz="1600">
                <a:solidFill>
                  <a:srgbClr val="003399"/>
                </a:solidFill>
                <a:latin typeface="Verdana" pitchFamily="34" charset="0"/>
              </a:defRPr>
            </a:lvl9pPr>
          </a:lstStyle>
          <a:p>
            <a:pPr eaLnBrk="1" hangingPunct="1">
              <a:spcBef>
                <a:spcPct val="0"/>
              </a:spcBef>
              <a:buFontTx/>
              <a:buNone/>
            </a:pPr>
            <a:r>
              <a:rPr lang="es-ES_tradnl" altLang="ca-ES" sz="1400">
                <a:latin typeface="Times New Roman" charset="0"/>
              </a:rPr>
              <a:t>3</a:t>
            </a:r>
          </a:p>
        </p:txBody>
      </p:sp>
      <p:sp>
        <p:nvSpPr>
          <p:cNvPr id="46099" name="Text Box 19"/>
          <p:cNvSpPr txBox="1">
            <a:spLocks noChangeArrowheads="1"/>
          </p:cNvSpPr>
          <p:nvPr/>
        </p:nvSpPr>
        <p:spPr bwMode="auto">
          <a:xfrm>
            <a:off x="7317659" y="4650536"/>
            <a:ext cx="304800"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125000"/>
              </a:lnSpc>
              <a:spcBef>
                <a:spcPct val="20000"/>
              </a:spcBef>
              <a:buChar char="•"/>
              <a:defRPr sz="2400">
                <a:solidFill>
                  <a:srgbClr val="000099"/>
                </a:solidFill>
                <a:latin typeface="Verdana" pitchFamily="34" charset="0"/>
              </a:defRPr>
            </a:lvl1pPr>
            <a:lvl2pPr marL="742950" indent="-285750" eaLnBrk="0" hangingPunct="0">
              <a:lnSpc>
                <a:spcPct val="125000"/>
              </a:lnSpc>
              <a:spcBef>
                <a:spcPct val="20000"/>
              </a:spcBef>
              <a:buChar char="–"/>
              <a:defRPr sz="2000">
                <a:solidFill>
                  <a:srgbClr val="003399"/>
                </a:solidFill>
                <a:latin typeface="Verdana" pitchFamily="34" charset="0"/>
              </a:defRPr>
            </a:lvl2pPr>
            <a:lvl3pPr marL="1143000" indent="-228600" eaLnBrk="0" hangingPunct="0">
              <a:lnSpc>
                <a:spcPct val="125000"/>
              </a:lnSpc>
              <a:spcBef>
                <a:spcPct val="20000"/>
              </a:spcBef>
              <a:buChar char="•"/>
              <a:defRPr>
                <a:solidFill>
                  <a:srgbClr val="003399"/>
                </a:solidFill>
                <a:latin typeface="Verdana" pitchFamily="34" charset="0"/>
              </a:defRPr>
            </a:lvl3pPr>
            <a:lvl4pPr marL="1600200" indent="-228600" eaLnBrk="0" hangingPunct="0">
              <a:lnSpc>
                <a:spcPct val="125000"/>
              </a:lnSpc>
              <a:spcBef>
                <a:spcPct val="20000"/>
              </a:spcBef>
              <a:buChar char="–"/>
              <a:defRPr sz="1600">
                <a:solidFill>
                  <a:srgbClr val="003399"/>
                </a:solidFill>
                <a:latin typeface="Verdana" pitchFamily="34" charset="0"/>
              </a:defRPr>
            </a:lvl4pPr>
            <a:lvl5pPr marL="2057400" indent="-228600" eaLnBrk="0" hangingPunct="0">
              <a:lnSpc>
                <a:spcPct val="125000"/>
              </a:lnSpc>
              <a:spcBef>
                <a:spcPct val="20000"/>
              </a:spcBef>
              <a:buChar char="»"/>
              <a:defRPr sz="1600">
                <a:solidFill>
                  <a:srgbClr val="003399"/>
                </a:solidFill>
                <a:latin typeface="Verdana" pitchFamily="34" charset="0"/>
              </a:defRPr>
            </a:lvl5pPr>
            <a:lvl6pPr marL="2514600" indent="-228600" eaLnBrk="0" fontAlgn="base" hangingPunct="0">
              <a:lnSpc>
                <a:spcPct val="125000"/>
              </a:lnSpc>
              <a:spcBef>
                <a:spcPct val="20000"/>
              </a:spcBef>
              <a:spcAft>
                <a:spcPct val="0"/>
              </a:spcAft>
              <a:buChar char="»"/>
              <a:defRPr sz="1600">
                <a:solidFill>
                  <a:srgbClr val="003399"/>
                </a:solidFill>
                <a:latin typeface="Verdana" pitchFamily="34" charset="0"/>
              </a:defRPr>
            </a:lvl6pPr>
            <a:lvl7pPr marL="2971800" indent="-228600" eaLnBrk="0" fontAlgn="base" hangingPunct="0">
              <a:lnSpc>
                <a:spcPct val="125000"/>
              </a:lnSpc>
              <a:spcBef>
                <a:spcPct val="20000"/>
              </a:spcBef>
              <a:spcAft>
                <a:spcPct val="0"/>
              </a:spcAft>
              <a:buChar char="»"/>
              <a:defRPr sz="1600">
                <a:solidFill>
                  <a:srgbClr val="003399"/>
                </a:solidFill>
                <a:latin typeface="Verdana" pitchFamily="34" charset="0"/>
              </a:defRPr>
            </a:lvl7pPr>
            <a:lvl8pPr marL="3429000" indent="-228600" eaLnBrk="0" fontAlgn="base" hangingPunct="0">
              <a:lnSpc>
                <a:spcPct val="125000"/>
              </a:lnSpc>
              <a:spcBef>
                <a:spcPct val="20000"/>
              </a:spcBef>
              <a:spcAft>
                <a:spcPct val="0"/>
              </a:spcAft>
              <a:buChar char="»"/>
              <a:defRPr sz="1600">
                <a:solidFill>
                  <a:srgbClr val="003399"/>
                </a:solidFill>
                <a:latin typeface="Verdana" pitchFamily="34" charset="0"/>
              </a:defRPr>
            </a:lvl8pPr>
            <a:lvl9pPr marL="3886200" indent="-228600" eaLnBrk="0" fontAlgn="base" hangingPunct="0">
              <a:lnSpc>
                <a:spcPct val="125000"/>
              </a:lnSpc>
              <a:spcBef>
                <a:spcPct val="20000"/>
              </a:spcBef>
              <a:spcAft>
                <a:spcPct val="0"/>
              </a:spcAft>
              <a:buChar char="»"/>
              <a:defRPr sz="1600">
                <a:solidFill>
                  <a:srgbClr val="003399"/>
                </a:solidFill>
                <a:latin typeface="Verdana" pitchFamily="34" charset="0"/>
              </a:defRPr>
            </a:lvl9pPr>
          </a:lstStyle>
          <a:p>
            <a:pPr eaLnBrk="1" hangingPunct="1">
              <a:spcBef>
                <a:spcPct val="0"/>
              </a:spcBef>
              <a:buFontTx/>
              <a:buNone/>
            </a:pPr>
            <a:r>
              <a:rPr lang="es-ES_tradnl" altLang="ca-ES" sz="1400">
                <a:latin typeface="Times New Roman" charset="0"/>
              </a:rPr>
              <a:t>4</a:t>
            </a:r>
          </a:p>
        </p:txBody>
      </p:sp>
      <p:sp>
        <p:nvSpPr>
          <p:cNvPr id="46100" name="Text Box 20"/>
          <p:cNvSpPr txBox="1">
            <a:spLocks noChangeArrowheads="1"/>
          </p:cNvSpPr>
          <p:nvPr/>
        </p:nvSpPr>
        <p:spPr bwMode="auto">
          <a:xfrm>
            <a:off x="7774859" y="3812336"/>
            <a:ext cx="1295400"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125000"/>
              </a:lnSpc>
              <a:spcBef>
                <a:spcPct val="20000"/>
              </a:spcBef>
              <a:buChar char="•"/>
              <a:defRPr sz="2400">
                <a:solidFill>
                  <a:srgbClr val="000099"/>
                </a:solidFill>
                <a:latin typeface="Verdana" pitchFamily="34" charset="0"/>
              </a:defRPr>
            </a:lvl1pPr>
            <a:lvl2pPr marL="742950" indent="-285750" eaLnBrk="0" hangingPunct="0">
              <a:lnSpc>
                <a:spcPct val="125000"/>
              </a:lnSpc>
              <a:spcBef>
                <a:spcPct val="20000"/>
              </a:spcBef>
              <a:buChar char="–"/>
              <a:defRPr sz="2000">
                <a:solidFill>
                  <a:srgbClr val="003399"/>
                </a:solidFill>
                <a:latin typeface="Verdana" pitchFamily="34" charset="0"/>
              </a:defRPr>
            </a:lvl2pPr>
            <a:lvl3pPr marL="1143000" indent="-228600" eaLnBrk="0" hangingPunct="0">
              <a:lnSpc>
                <a:spcPct val="125000"/>
              </a:lnSpc>
              <a:spcBef>
                <a:spcPct val="20000"/>
              </a:spcBef>
              <a:buChar char="•"/>
              <a:defRPr>
                <a:solidFill>
                  <a:srgbClr val="003399"/>
                </a:solidFill>
                <a:latin typeface="Verdana" pitchFamily="34" charset="0"/>
              </a:defRPr>
            </a:lvl3pPr>
            <a:lvl4pPr marL="1600200" indent="-228600" eaLnBrk="0" hangingPunct="0">
              <a:lnSpc>
                <a:spcPct val="125000"/>
              </a:lnSpc>
              <a:spcBef>
                <a:spcPct val="20000"/>
              </a:spcBef>
              <a:buChar char="–"/>
              <a:defRPr sz="1600">
                <a:solidFill>
                  <a:srgbClr val="003399"/>
                </a:solidFill>
                <a:latin typeface="Verdana" pitchFamily="34" charset="0"/>
              </a:defRPr>
            </a:lvl4pPr>
            <a:lvl5pPr marL="2057400" indent="-228600" eaLnBrk="0" hangingPunct="0">
              <a:lnSpc>
                <a:spcPct val="125000"/>
              </a:lnSpc>
              <a:spcBef>
                <a:spcPct val="20000"/>
              </a:spcBef>
              <a:buChar char="»"/>
              <a:defRPr sz="1600">
                <a:solidFill>
                  <a:srgbClr val="003399"/>
                </a:solidFill>
                <a:latin typeface="Verdana" pitchFamily="34" charset="0"/>
              </a:defRPr>
            </a:lvl5pPr>
            <a:lvl6pPr marL="2514600" indent="-228600" eaLnBrk="0" fontAlgn="base" hangingPunct="0">
              <a:lnSpc>
                <a:spcPct val="125000"/>
              </a:lnSpc>
              <a:spcBef>
                <a:spcPct val="20000"/>
              </a:spcBef>
              <a:spcAft>
                <a:spcPct val="0"/>
              </a:spcAft>
              <a:buChar char="»"/>
              <a:defRPr sz="1600">
                <a:solidFill>
                  <a:srgbClr val="003399"/>
                </a:solidFill>
                <a:latin typeface="Verdana" pitchFamily="34" charset="0"/>
              </a:defRPr>
            </a:lvl6pPr>
            <a:lvl7pPr marL="2971800" indent="-228600" eaLnBrk="0" fontAlgn="base" hangingPunct="0">
              <a:lnSpc>
                <a:spcPct val="125000"/>
              </a:lnSpc>
              <a:spcBef>
                <a:spcPct val="20000"/>
              </a:spcBef>
              <a:spcAft>
                <a:spcPct val="0"/>
              </a:spcAft>
              <a:buChar char="»"/>
              <a:defRPr sz="1600">
                <a:solidFill>
                  <a:srgbClr val="003399"/>
                </a:solidFill>
                <a:latin typeface="Verdana" pitchFamily="34" charset="0"/>
              </a:defRPr>
            </a:lvl7pPr>
            <a:lvl8pPr marL="3429000" indent="-228600" eaLnBrk="0" fontAlgn="base" hangingPunct="0">
              <a:lnSpc>
                <a:spcPct val="125000"/>
              </a:lnSpc>
              <a:spcBef>
                <a:spcPct val="20000"/>
              </a:spcBef>
              <a:spcAft>
                <a:spcPct val="0"/>
              </a:spcAft>
              <a:buChar char="»"/>
              <a:defRPr sz="1600">
                <a:solidFill>
                  <a:srgbClr val="003399"/>
                </a:solidFill>
                <a:latin typeface="Verdana" pitchFamily="34" charset="0"/>
              </a:defRPr>
            </a:lvl8pPr>
            <a:lvl9pPr marL="3886200" indent="-228600" eaLnBrk="0" fontAlgn="base" hangingPunct="0">
              <a:lnSpc>
                <a:spcPct val="125000"/>
              </a:lnSpc>
              <a:spcBef>
                <a:spcPct val="20000"/>
              </a:spcBef>
              <a:spcAft>
                <a:spcPct val="0"/>
              </a:spcAft>
              <a:buChar char="»"/>
              <a:defRPr sz="1600">
                <a:solidFill>
                  <a:srgbClr val="003399"/>
                </a:solidFill>
                <a:latin typeface="Verdana" pitchFamily="34" charset="0"/>
              </a:defRPr>
            </a:lvl9pPr>
          </a:lstStyle>
          <a:p>
            <a:pPr eaLnBrk="1" hangingPunct="1">
              <a:spcBef>
                <a:spcPct val="0"/>
              </a:spcBef>
              <a:buFontTx/>
              <a:buNone/>
            </a:pPr>
            <a:r>
              <a:rPr lang="es-ES_tradnl" altLang="ca-ES" sz="1400" dirty="0">
                <a:latin typeface="Times New Roman" charset="0"/>
              </a:rPr>
              <a:t>&gt;4 </a:t>
            </a:r>
            <a:r>
              <a:rPr lang="es-ES_tradnl" altLang="ca-ES" sz="1400" dirty="0" err="1" smtClean="0">
                <a:latin typeface="Times New Roman" charset="0"/>
              </a:rPr>
              <a:t>persons</a:t>
            </a:r>
            <a:endParaRPr lang="es-ES_tradnl" altLang="ca-ES" sz="1400" dirty="0">
              <a:latin typeface="Times New Roman" charset="0"/>
            </a:endParaRPr>
          </a:p>
        </p:txBody>
      </p:sp>
      <p:sp>
        <p:nvSpPr>
          <p:cNvPr id="46102" name="Text Box 22"/>
          <p:cNvSpPr txBox="1">
            <a:spLocks noChangeArrowheads="1"/>
          </p:cNvSpPr>
          <p:nvPr/>
        </p:nvSpPr>
        <p:spPr bwMode="auto">
          <a:xfrm>
            <a:off x="1145459" y="4802936"/>
            <a:ext cx="274434"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25000"/>
              </a:lnSpc>
              <a:spcBef>
                <a:spcPct val="20000"/>
              </a:spcBef>
              <a:buChar char="•"/>
              <a:defRPr sz="2400">
                <a:solidFill>
                  <a:srgbClr val="000099"/>
                </a:solidFill>
                <a:latin typeface="Verdana" pitchFamily="34" charset="0"/>
              </a:defRPr>
            </a:lvl1pPr>
            <a:lvl2pPr marL="742950" indent="-285750" eaLnBrk="0" hangingPunct="0">
              <a:lnSpc>
                <a:spcPct val="125000"/>
              </a:lnSpc>
              <a:spcBef>
                <a:spcPct val="20000"/>
              </a:spcBef>
              <a:buChar char="–"/>
              <a:defRPr sz="2000">
                <a:solidFill>
                  <a:srgbClr val="003399"/>
                </a:solidFill>
                <a:latin typeface="Verdana" pitchFamily="34" charset="0"/>
              </a:defRPr>
            </a:lvl2pPr>
            <a:lvl3pPr marL="1143000" indent="-228600" eaLnBrk="0" hangingPunct="0">
              <a:lnSpc>
                <a:spcPct val="125000"/>
              </a:lnSpc>
              <a:spcBef>
                <a:spcPct val="20000"/>
              </a:spcBef>
              <a:buChar char="•"/>
              <a:defRPr>
                <a:solidFill>
                  <a:srgbClr val="003399"/>
                </a:solidFill>
                <a:latin typeface="Verdana" pitchFamily="34" charset="0"/>
              </a:defRPr>
            </a:lvl3pPr>
            <a:lvl4pPr marL="1600200" indent="-228600" eaLnBrk="0" hangingPunct="0">
              <a:lnSpc>
                <a:spcPct val="125000"/>
              </a:lnSpc>
              <a:spcBef>
                <a:spcPct val="20000"/>
              </a:spcBef>
              <a:buChar char="–"/>
              <a:defRPr sz="1600">
                <a:solidFill>
                  <a:srgbClr val="003399"/>
                </a:solidFill>
                <a:latin typeface="Verdana" pitchFamily="34" charset="0"/>
              </a:defRPr>
            </a:lvl4pPr>
            <a:lvl5pPr marL="2057400" indent="-228600" eaLnBrk="0" hangingPunct="0">
              <a:lnSpc>
                <a:spcPct val="125000"/>
              </a:lnSpc>
              <a:spcBef>
                <a:spcPct val="20000"/>
              </a:spcBef>
              <a:buChar char="»"/>
              <a:defRPr sz="1600">
                <a:solidFill>
                  <a:srgbClr val="003399"/>
                </a:solidFill>
                <a:latin typeface="Verdana" pitchFamily="34" charset="0"/>
              </a:defRPr>
            </a:lvl5pPr>
            <a:lvl6pPr marL="2514600" indent="-228600" eaLnBrk="0" fontAlgn="base" hangingPunct="0">
              <a:lnSpc>
                <a:spcPct val="125000"/>
              </a:lnSpc>
              <a:spcBef>
                <a:spcPct val="20000"/>
              </a:spcBef>
              <a:spcAft>
                <a:spcPct val="0"/>
              </a:spcAft>
              <a:buChar char="»"/>
              <a:defRPr sz="1600">
                <a:solidFill>
                  <a:srgbClr val="003399"/>
                </a:solidFill>
                <a:latin typeface="Verdana" pitchFamily="34" charset="0"/>
              </a:defRPr>
            </a:lvl6pPr>
            <a:lvl7pPr marL="2971800" indent="-228600" eaLnBrk="0" fontAlgn="base" hangingPunct="0">
              <a:lnSpc>
                <a:spcPct val="125000"/>
              </a:lnSpc>
              <a:spcBef>
                <a:spcPct val="20000"/>
              </a:spcBef>
              <a:spcAft>
                <a:spcPct val="0"/>
              </a:spcAft>
              <a:buChar char="»"/>
              <a:defRPr sz="1600">
                <a:solidFill>
                  <a:srgbClr val="003399"/>
                </a:solidFill>
                <a:latin typeface="Verdana" pitchFamily="34" charset="0"/>
              </a:defRPr>
            </a:lvl7pPr>
            <a:lvl8pPr marL="3429000" indent="-228600" eaLnBrk="0" fontAlgn="base" hangingPunct="0">
              <a:lnSpc>
                <a:spcPct val="125000"/>
              </a:lnSpc>
              <a:spcBef>
                <a:spcPct val="20000"/>
              </a:spcBef>
              <a:spcAft>
                <a:spcPct val="0"/>
              </a:spcAft>
              <a:buChar char="»"/>
              <a:defRPr sz="1600">
                <a:solidFill>
                  <a:srgbClr val="003399"/>
                </a:solidFill>
                <a:latin typeface="Verdana" pitchFamily="34" charset="0"/>
              </a:defRPr>
            </a:lvl8pPr>
            <a:lvl9pPr marL="3886200" indent="-228600" eaLnBrk="0" fontAlgn="base" hangingPunct="0">
              <a:lnSpc>
                <a:spcPct val="125000"/>
              </a:lnSpc>
              <a:spcBef>
                <a:spcPct val="20000"/>
              </a:spcBef>
              <a:spcAft>
                <a:spcPct val="0"/>
              </a:spcAft>
              <a:buChar char="»"/>
              <a:defRPr sz="1600">
                <a:solidFill>
                  <a:srgbClr val="003399"/>
                </a:solidFill>
                <a:latin typeface="Verdana" pitchFamily="34" charset="0"/>
              </a:defRPr>
            </a:lvl9pPr>
          </a:lstStyle>
          <a:p>
            <a:pPr eaLnBrk="1" hangingPunct="1">
              <a:spcBef>
                <a:spcPct val="0"/>
              </a:spcBef>
              <a:buFontTx/>
              <a:buNone/>
            </a:pPr>
            <a:r>
              <a:rPr lang="es-ES_tradnl" altLang="ca-ES" sz="1400">
                <a:latin typeface="Times New Roman" charset="0"/>
              </a:rPr>
              <a:t>2</a:t>
            </a:r>
          </a:p>
        </p:txBody>
      </p:sp>
      <p:sp>
        <p:nvSpPr>
          <p:cNvPr id="46103" name="Text Box 23"/>
          <p:cNvSpPr txBox="1">
            <a:spLocks noChangeArrowheads="1"/>
          </p:cNvSpPr>
          <p:nvPr/>
        </p:nvSpPr>
        <p:spPr bwMode="auto">
          <a:xfrm>
            <a:off x="4726859" y="4879136"/>
            <a:ext cx="274434"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25000"/>
              </a:lnSpc>
              <a:spcBef>
                <a:spcPct val="20000"/>
              </a:spcBef>
              <a:buChar char="•"/>
              <a:defRPr sz="2400">
                <a:solidFill>
                  <a:srgbClr val="000099"/>
                </a:solidFill>
                <a:latin typeface="Verdana" pitchFamily="34" charset="0"/>
              </a:defRPr>
            </a:lvl1pPr>
            <a:lvl2pPr marL="742950" indent="-285750" eaLnBrk="0" hangingPunct="0">
              <a:lnSpc>
                <a:spcPct val="125000"/>
              </a:lnSpc>
              <a:spcBef>
                <a:spcPct val="20000"/>
              </a:spcBef>
              <a:buChar char="–"/>
              <a:defRPr sz="2000">
                <a:solidFill>
                  <a:srgbClr val="003399"/>
                </a:solidFill>
                <a:latin typeface="Verdana" pitchFamily="34" charset="0"/>
              </a:defRPr>
            </a:lvl2pPr>
            <a:lvl3pPr marL="1143000" indent="-228600" eaLnBrk="0" hangingPunct="0">
              <a:lnSpc>
                <a:spcPct val="125000"/>
              </a:lnSpc>
              <a:spcBef>
                <a:spcPct val="20000"/>
              </a:spcBef>
              <a:buChar char="•"/>
              <a:defRPr>
                <a:solidFill>
                  <a:srgbClr val="003399"/>
                </a:solidFill>
                <a:latin typeface="Verdana" pitchFamily="34" charset="0"/>
              </a:defRPr>
            </a:lvl3pPr>
            <a:lvl4pPr marL="1600200" indent="-228600" eaLnBrk="0" hangingPunct="0">
              <a:lnSpc>
                <a:spcPct val="125000"/>
              </a:lnSpc>
              <a:spcBef>
                <a:spcPct val="20000"/>
              </a:spcBef>
              <a:buChar char="–"/>
              <a:defRPr sz="1600">
                <a:solidFill>
                  <a:srgbClr val="003399"/>
                </a:solidFill>
                <a:latin typeface="Verdana" pitchFamily="34" charset="0"/>
              </a:defRPr>
            </a:lvl4pPr>
            <a:lvl5pPr marL="2057400" indent="-228600" eaLnBrk="0" hangingPunct="0">
              <a:lnSpc>
                <a:spcPct val="125000"/>
              </a:lnSpc>
              <a:spcBef>
                <a:spcPct val="20000"/>
              </a:spcBef>
              <a:buChar char="»"/>
              <a:defRPr sz="1600">
                <a:solidFill>
                  <a:srgbClr val="003399"/>
                </a:solidFill>
                <a:latin typeface="Verdana" pitchFamily="34" charset="0"/>
              </a:defRPr>
            </a:lvl5pPr>
            <a:lvl6pPr marL="2514600" indent="-228600" eaLnBrk="0" fontAlgn="base" hangingPunct="0">
              <a:lnSpc>
                <a:spcPct val="125000"/>
              </a:lnSpc>
              <a:spcBef>
                <a:spcPct val="20000"/>
              </a:spcBef>
              <a:spcAft>
                <a:spcPct val="0"/>
              </a:spcAft>
              <a:buChar char="»"/>
              <a:defRPr sz="1600">
                <a:solidFill>
                  <a:srgbClr val="003399"/>
                </a:solidFill>
                <a:latin typeface="Verdana" pitchFamily="34" charset="0"/>
              </a:defRPr>
            </a:lvl6pPr>
            <a:lvl7pPr marL="2971800" indent="-228600" eaLnBrk="0" fontAlgn="base" hangingPunct="0">
              <a:lnSpc>
                <a:spcPct val="125000"/>
              </a:lnSpc>
              <a:spcBef>
                <a:spcPct val="20000"/>
              </a:spcBef>
              <a:spcAft>
                <a:spcPct val="0"/>
              </a:spcAft>
              <a:buChar char="»"/>
              <a:defRPr sz="1600">
                <a:solidFill>
                  <a:srgbClr val="003399"/>
                </a:solidFill>
                <a:latin typeface="Verdana" pitchFamily="34" charset="0"/>
              </a:defRPr>
            </a:lvl7pPr>
            <a:lvl8pPr marL="3429000" indent="-228600" eaLnBrk="0" fontAlgn="base" hangingPunct="0">
              <a:lnSpc>
                <a:spcPct val="125000"/>
              </a:lnSpc>
              <a:spcBef>
                <a:spcPct val="20000"/>
              </a:spcBef>
              <a:spcAft>
                <a:spcPct val="0"/>
              </a:spcAft>
              <a:buChar char="»"/>
              <a:defRPr sz="1600">
                <a:solidFill>
                  <a:srgbClr val="003399"/>
                </a:solidFill>
                <a:latin typeface="Verdana" pitchFamily="34" charset="0"/>
              </a:defRPr>
            </a:lvl8pPr>
            <a:lvl9pPr marL="3886200" indent="-228600" eaLnBrk="0" fontAlgn="base" hangingPunct="0">
              <a:lnSpc>
                <a:spcPct val="125000"/>
              </a:lnSpc>
              <a:spcBef>
                <a:spcPct val="20000"/>
              </a:spcBef>
              <a:spcAft>
                <a:spcPct val="0"/>
              </a:spcAft>
              <a:buChar char="»"/>
              <a:defRPr sz="1600">
                <a:solidFill>
                  <a:srgbClr val="003399"/>
                </a:solidFill>
                <a:latin typeface="Verdana" pitchFamily="34" charset="0"/>
              </a:defRPr>
            </a:lvl9pPr>
          </a:lstStyle>
          <a:p>
            <a:pPr eaLnBrk="1" hangingPunct="1">
              <a:spcBef>
                <a:spcPct val="0"/>
              </a:spcBef>
              <a:buFontTx/>
              <a:buNone/>
            </a:pPr>
            <a:r>
              <a:rPr lang="es-ES_tradnl" altLang="ca-ES" sz="1400">
                <a:latin typeface="Times New Roman" charset="0"/>
              </a:rPr>
              <a:t>2</a:t>
            </a:r>
          </a:p>
        </p:txBody>
      </p:sp>
      <p:sp>
        <p:nvSpPr>
          <p:cNvPr id="46104" name="Text Box 24"/>
          <p:cNvSpPr txBox="1">
            <a:spLocks noChangeArrowheads="1"/>
          </p:cNvSpPr>
          <p:nvPr/>
        </p:nvSpPr>
        <p:spPr bwMode="auto">
          <a:xfrm>
            <a:off x="2964428" y="4907554"/>
            <a:ext cx="274434"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25000"/>
              </a:lnSpc>
              <a:spcBef>
                <a:spcPct val="20000"/>
              </a:spcBef>
              <a:buChar char="•"/>
              <a:defRPr sz="2400">
                <a:solidFill>
                  <a:srgbClr val="000099"/>
                </a:solidFill>
                <a:latin typeface="Verdana" pitchFamily="34" charset="0"/>
              </a:defRPr>
            </a:lvl1pPr>
            <a:lvl2pPr marL="742950" indent="-285750" eaLnBrk="0" hangingPunct="0">
              <a:lnSpc>
                <a:spcPct val="125000"/>
              </a:lnSpc>
              <a:spcBef>
                <a:spcPct val="20000"/>
              </a:spcBef>
              <a:buChar char="–"/>
              <a:defRPr sz="2000">
                <a:solidFill>
                  <a:srgbClr val="003399"/>
                </a:solidFill>
                <a:latin typeface="Verdana" pitchFamily="34" charset="0"/>
              </a:defRPr>
            </a:lvl2pPr>
            <a:lvl3pPr marL="1143000" indent="-228600" eaLnBrk="0" hangingPunct="0">
              <a:lnSpc>
                <a:spcPct val="125000"/>
              </a:lnSpc>
              <a:spcBef>
                <a:spcPct val="20000"/>
              </a:spcBef>
              <a:buChar char="•"/>
              <a:defRPr>
                <a:solidFill>
                  <a:srgbClr val="003399"/>
                </a:solidFill>
                <a:latin typeface="Verdana" pitchFamily="34" charset="0"/>
              </a:defRPr>
            </a:lvl3pPr>
            <a:lvl4pPr marL="1600200" indent="-228600" eaLnBrk="0" hangingPunct="0">
              <a:lnSpc>
                <a:spcPct val="125000"/>
              </a:lnSpc>
              <a:spcBef>
                <a:spcPct val="20000"/>
              </a:spcBef>
              <a:buChar char="–"/>
              <a:defRPr sz="1600">
                <a:solidFill>
                  <a:srgbClr val="003399"/>
                </a:solidFill>
                <a:latin typeface="Verdana" pitchFamily="34" charset="0"/>
              </a:defRPr>
            </a:lvl4pPr>
            <a:lvl5pPr marL="2057400" indent="-228600" eaLnBrk="0" hangingPunct="0">
              <a:lnSpc>
                <a:spcPct val="125000"/>
              </a:lnSpc>
              <a:spcBef>
                <a:spcPct val="20000"/>
              </a:spcBef>
              <a:buChar char="»"/>
              <a:defRPr sz="1600">
                <a:solidFill>
                  <a:srgbClr val="003399"/>
                </a:solidFill>
                <a:latin typeface="Verdana" pitchFamily="34" charset="0"/>
              </a:defRPr>
            </a:lvl5pPr>
            <a:lvl6pPr marL="2514600" indent="-228600" eaLnBrk="0" fontAlgn="base" hangingPunct="0">
              <a:lnSpc>
                <a:spcPct val="125000"/>
              </a:lnSpc>
              <a:spcBef>
                <a:spcPct val="20000"/>
              </a:spcBef>
              <a:spcAft>
                <a:spcPct val="0"/>
              </a:spcAft>
              <a:buChar char="»"/>
              <a:defRPr sz="1600">
                <a:solidFill>
                  <a:srgbClr val="003399"/>
                </a:solidFill>
                <a:latin typeface="Verdana" pitchFamily="34" charset="0"/>
              </a:defRPr>
            </a:lvl6pPr>
            <a:lvl7pPr marL="2971800" indent="-228600" eaLnBrk="0" fontAlgn="base" hangingPunct="0">
              <a:lnSpc>
                <a:spcPct val="125000"/>
              </a:lnSpc>
              <a:spcBef>
                <a:spcPct val="20000"/>
              </a:spcBef>
              <a:spcAft>
                <a:spcPct val="0"/>
              </a:spcAft>
              <a:buChar char="»"/>
              <a:defRPr sz="1600">
                <a:solidFill>
                  <a:srgbClr val="003399"/>
                </a:solidFill>
                <a:latin typeface="Verdana" pitchFamily="34" charset="0"/>
              </a:defRPr>
            </a:lvl7pPr>
            <a:lvl8pPr marL="3429000" indent="-228600" eaLnBrk="0" fontAlgn="base" hangingPunct="0">
              <a:lnSpc>
                <a:spcPct val="125000"/>
              </a:lnSpc>
              <a:spcBef>
                <a:spcPct val="20000"/>
              </a:spcBef>
              <a:spcAft>
                <a:spcPct val="0"/>
              </a:spcAft>
              <a:buChar char="»"/>
              <a:defRPr sz="1600">
                <a:solidFill>
                  <a:srgbClr val="003399"/>
                </a:solidFill>
                <a:latin typeface="Verdana" pitchFamily="34" charset="0"/>
              </a:defRPr>
            </a:lvl8pPr>
            <a:lvl9pPr marL="3886200" indent="-228600" eaLnBrk="0" fontAlgn="base" hangingPunct="0">
              <a:lnSpc>
                <a:spcPct val="125000"/>
              </a:lnSpc>
              <a:spcBef>
                <a:spcPct val="20000"/>
              </a:spcBef>
              <a:spcAft>
                <a:spcPct val="0"/>
              </a:spcAft>
              <a:buChar char="»"/>
              <a:defRPr sz="1600">
                <a:solidFill>
                  <a:srgbClr val="003399"/>
                </a:solidFill>
                <a:latin typeface="Verdana" pitchFamily="34" charset="0"/>
              </a:defRPr>
            </a:lvl9pPr>
          </a:lstStyle>
          <a:p>
            <a:pPr eaLnBrk="1" hangingPunct="1">
              <a:spcBef>
                <a:spcPct val="0"/>
              </a:spcBef>
              <a:buFontTx/>
              <a:buNone/>
            </a:pPr>
            <a:r>
              <a:rPr lang="es-ES_tradnl" altLang="ca-ES" sz="1400" dirty="0">
                <a:latin typeface="Times New Roman" charset="0"/>
              </a:rPr>
              <a:t>2</a:t>
            </a:r>
          </a:p>
        </p:txBody>
      </p:sp>
      <p:sp>
        <p:nvSpPr>
          <p:cNvPr id="46105" name="Text Box 25"/>
          <p:cNvSpPr txBox="1">
            <a:spLocks noChangeArrowheads="1"/>
          </p:cNvSpPr>
          <p:nvPr/>
        </p:nvSpPr>
        <p:spPr bwMode="auto">
          <a:xfrm>
            <a:off x="6555659" y="4879136"/>
            <a:ext cx="274434"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25000"/>
              </a:lnSpc>
              <a:spcBef>
                <a:spcPct val="20000"/>
              </a:spcBef>
              <a:buChar char="•"/>
              <a:defRPr sz="2400">
                <a:solidFill>
                  <a:srgbClr val="000099"/>
                </a:solidFill>
                <a:latin typeface="Verdana" pitchFamily="34" charset="0"/>
              </a:defRPr>
            </a:lvl1pPr>
            <a:lvl2pPr marL="742950" indent="-285750" eaLnBrk="0" hangingPunct="0">
              <a:lnSpc>
                <a:spcPct val="125000"/>
              </a:lnSpc>
              <a:spcBef>
                <a:spcPct val="20000"/>
              </a:spcBef>
              <a:buChar char="–"/>
              <a:defRPr sz="2000">
                <a:solidFill>
                  <a:srgbClr val="003399"/>
                </a:solidFill>
                <a:latin typeface="Verdana" pitchFamily="34" charset="0"/>
              </a:defRPr>
            </a:lvl2pPr>
            <a:lvl3pPr marL="1143000" indent="-228600" eaLnBrk="0" hangingPunct="0">
              <a:lnSpc>
                <a:spcPct val="125000"/>
              </a:lnSpc>
              <a:spcBef>
                <a:spcPct val="20000"/>
              </a:spcBef>
              <a:buChar char="•"/>
              <a:defRPr>
                <a:solidFill>
                  <a:srgbClr val="003399"/>
                </a:solidFill>
                <a:latin typeface="Verdana" pitchFamily="34" charset="0"/>
              </a:defRPr>
            </a:lvl3pPr>
            <a:lvl4pPr marL="1600200" indent="-228600" eaLnBrk="0" hangingPunct="0">
              <a:lnSpc>
                <a:spcPct val="125000"/>
              </a:lnSpc>
              <a:spcBef>
                <a:spcPct val="20000"/>
              </a:spcBef>
              <a:buChar char="–"/>
              <a:defRPr sz="1600">
                <a:solidFill>
                  <a:srgbClr val="003399"/>
                </a:solidFill>
                <a:latin typeface="Verdana" pitchFamily="34" charset="0"/>
              </a:defRPr>
            </a:lvl4pPr>
            <a:lvl5pPr marL="2057400" indent="-228600" eaLnBrk="0" hangingPunct="0">
              <a:lnSpc>
                <a:spcPct val="125000"/>
              </a:lnSpc>
              <a:spcBef>
                <a:spcPct val="20000"/>
              </a:spcBef>
              <a:buChar char="»"/>
              <a:defRPr sz="1600">
                <a:solidFill>
                  <a:srgbClr val="003399"/>
                </a:solidFill>
                <a:latin typeface="Verdana" pitchFamily="34" charset="0"/>
              </a:defRPr>
            </a:lvl5pPr>
            <a:lvl6pPr marL="2514600" indent="-228600" eaLnBrk="0" fontAlgn="base" hangingPunct="0">
              <a:lnSpc>
                <a:spcPct val="125000"/>
              </a:lnSpc>
              <a:spcBef>
                <a:spcPct val="20000"/>
              </a:spcBef>
              <a:spcAft>
                <a:spcPct val="0"/>
              </a:spcAft>
              <a:buChar char="»"/>
              <a:defRPr sz="1600">
                <a:solidFill>
                  <a:srgbClr val="003399"/>
                </a:solidFill>
                <a:latin typeface="Verdana" pitchFamily="34" charset="0"/>
              </a:defRPr>
            </a:lvl6pPr>
            <a:lvl7pPr marL="2971800" indent="-228600" eaLnBrk="0" fontAlgn="base" hangingPunct="0">
              <a:lnSpc>
                <a:spcPct val="125000"/>
              </a:lnSpc>
              <a:spcBef>
                <a:spcPct val="20000"/>
              </a:spcBef>
              <a:spcAft>
                <a:spcPct val="0"/>
              </a:spcAft>
              <a:buChar char="»"/>
              <a:defRPr sz="1600">
                <a:solidFill>
                  <a:srgbClr val="003399"/>
                </a:solidFill>
                <a:latin typeface="Verdana" pitchFamily="34" charset="0"/>
              </a:defRPr>
            </a:lvl7pPr>
            <a:lvl8pPr marL="3429000" indent="-228600" eaLnBrk="0" fontAlgn="base" hangingPunct="0">
              <a:lnSpc>
                <a:spcPct val="125000"/>
              </a:lnSpc>
              <a:spcBef>
                <a:spcPct val="20000"/>
              </a:spcBef>
              <a:spcAft>
                <a:spcPct val="0"/>
              </a:spcAft>
              <a:buChar char="»"/>
              <a:defRPr sz="1600">
                <a:solidFill>
                  <a:srgbClr val="003399"/>
                </a:solidFill>
                <a:latin typeface="Verdana" pitchFamily="34" charset="0"/>
              </a:defRPr>
            </a:lvl8pPr>
            <a:lvl9pPr marL="3886200" indent="-228600" eaLnBrk="0" fontAlgn="base" hangingPunct="0">
              <a:lnSpc>
                <a:spcPct val="125000"/>
              </a:lnSpc>
              <a:spcBef>
                <a:spcPct val="20000"/>
              </a:spcBef>
              <a:spcAft>
                <a:spcPct val="0"/>
              </a:spcAft>
              <a:buChar char="»"/>
              <a:defRPr sz="1600">
                <a:solidFill>
                  <a:srgbClr val="003399"/>
                </a:solidFill>
                <a:latin typeface="Verdana" pitchFamily="34" charset="0"/>
              </a:defRPr>
            </a:lvl9pPr>
          </a:lstStyle>
          <a:p>
            <a:pPr eaLnBrk="1" hangingPunct="1">
              <a:spcBef>
                <a:spcPct val="0"/>
              </a:spcBef>
              <a:buFontTx/>
              <a:buNone/>
            </a:pPr>
            <a:r>
              <a:rPr lang="es-ES_tradnl" altLang="ca-ES" sz="1400">
                <a:latin typeface="Times New Roman" charset="0"/>
              </a:rPr>
              <a:t>2</a:t>
            </a:r>
          </a:p>
        </p:txBody>
      </p:sp>
      <p:sp>
        <p:nvSpPr>
          <p:cNvPr id="2" name="1 CuadroTexto"/>
          <p:cNvSpPr txBox="1"/>
          <p:nvPr/>
        </p:nvSpPr>
        <p:spPr>
          <a:xfrm>
            <a:off x="2712083" y="2526118"/>
            <a:ext cx="2377574" cy="369332"/>
          </a:xfrm>
          <a:prstGeom prst="rect">
            <a:avLst/>
          </a:prstGeom>
          <a:noFill/>
        </p:spPr>
        <p:txBody>
          <a:bodyPr wrap="none" rtlCol="0">
            <a:spAutoFit/>
          </a:bodyPr>
          <a:lstStyle/>
          <a:p>
            <a:r>
              <a:rPr lang="es-ES" dirty="0" err="1" smtClean="0"/>
              <a:t>Male</a:t>
            </a:r>
            <a:r>
              <a:rPr lang="es-ES" dirty="0" smtClean="0"/>
              <a:t> manual </a:t>
            </a:r>
            <a:r>
              <a:rPr lang="es-ES" dirty="0" err="1" smtClean="0"/>
              <a:t>workers</a:t>
            </a:r>
            <a:endParaRPr lang="ca-ES" dirty="0"/>
          </a:p>
        </p:txBody>
      </p:sp>
      <p:pic>
        <p:nvPicPr>
          <p:cNvPr id="143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575" y="135686"/>
            <a:ext cx="7858125"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7793264"/>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s-ES" altLang="ca-ES"/>
              <a:t>Presentation outline</a:t>
            </a:r>
          </a:p>
        </p:txBody>
      </p:sp>
      <p:sp>
        <p:nvSpPr>
          <p:cNvPr id="6147" name="Rectangle 3"/>
          <p:cNvSpPr>
            <a:spLocks noGrp="1" noChangeArrowheads="1"/>
          </p:cNvSpPr>
          <p:nvPr>
            <p:ph type="body" idx="1"/>
          </p:nvPr>
        </p:nvSpPr>
        <p:spPr/>
        <p:txBody>
          <a:bodyPr/>
          <a:lstStyle/>
          <a:p>
            <a:r>
              <a:rPr lang="es-ES" altLang="ca-ES" dirty="0"/>
              <a:t>Conceptual </a:t>
            </a:r>
            <a:r>
              <a:rPr lang="es-ES" altLang="ca-ES" dirty="0" err="1"/>
              <a:t>framework</a:t>
            </a:r>
            <a:r>
              <a:rPr lang="es-ES" altLang="ca-ES" dirty="0"/>
              <a:t> </a:t>
            </a:r>
            <a:r>
              <a:rPr lang="es-ES" altLang="ca-ES" dirty="0" err="1"/>
              <a:t>based</a:t>
            </a:r>
            <a:r>
              <a:rPr lang="es-ES" altLang="ca-ES" dirty="0"/>
              <a:t> </a:t>
            </a:r>
            <a:r>
              <a:rPr lang="es-ES" altLang="ca-ES" dirty="0" err="1"/>
              <a:t>on</a:t>
            </a:r>
            <a:r>
              <a:rPr lang="es-ES" altLang="ca-ES" dirty="0"/>
              <a:t> </a:t>
            </a:r>
            <a:r>
              <a:rPr lang="es-ES" altLang="ca-ES" dirty="0" err="1"/>
              <a:t>the</a:t>
            </a:r>
            <a:r>
              <a:rPr lang="es-ES" altLang="ca-ES" dirty="0"/>
              <a:t> sexual </a:t>
            </a:r>
            <a:r>
              <a:rPr lang="es-ES" altLang="ca-ES" dirty="0" err="1"/>
              <a:t>division</a:t>
            </a:r>
            <a:r>
              <a:rPr lang="es-ES" altLang="ca-ES" dirty="0"/>
              <a:t> of </a:t>
            </a:r>
            <a:r>
              <a:rPr lang="es-ES" altLang="ca-ES" dirty="0" err="1"/>
              <a:t>work</a:t>
            </a:r>
            <a:endParaRPr lang="es-ES" altLang="ca-ES" dirty="0"/>
          </a:p>
          <a:p>
            <a:r>
              <a:rPr lang="es-ES" altLang="ca-ES" dirty="0" err="1"/>
              <a:t>Employment-family</a:t>
            </a:r>
            <a:r>
              <a:rPr lang="es-ES" altLang="ca-ES" dirty="0"/>
              <a:t> balance </a:t>
            </a:r>
            <a:endParaRPr lang="es-ES" altLang="ca-ES" dirty="0" smtClean="0"/>
          </a:p>
          <a:p>
            <a:r>
              <a:rPr lang="es-ES" altLang="ca-ES" dirty="0" err="1" smtClean="0"/>
              <a:t>Part</a:t>
            </a:r>
            <a:r>
              <a:rPr lang="es-ES" altLang="ca-ES" dirty="0" smtClean="0"/>
              <a:t>-time </a:t>
            </a:r>
            <a:r>
              <a:rPr lang="es-ES" altLang="ca-ES" dirty="0" err="1"/>
              <a:t>work</a:t>
            </a:r>
            <a:endParaRPr lang="es-ES" altLang="ca-ES" dirty="0"/>
          </a:p>
          <a:p>
            <a:r>
              <a:rPr lang="es-ES" altLang="ca-ES" dirty="0"/>
              <a:t>Long </a:t>
            </a:r>
            <a:r>
              <a:rPr lang="es-ES" altLang="ca-ES" dirty="0" err="1"/>
              <a:t>working</a:t>
            </a:r>
            <a:r>
              <a:rPr lang="es-ES" altLang="ca-ES" dirty="0"/>
              <a:t> </a:t>
            </a:r>
            <a:r>
              <a:rPr lang="es-ES" altLang="ca-ES" dirty="0" err="1"/>
              <a:t>hours</a:t>
            </a:r>
            <a:endParaRPr lang="es-ES" altLang="ca-ES" dirty="0"/>
          </a:p>
          <a:p>
            <a:endParaRPr lang="es-ES" altLang="ca-ES" dirty="0"/>
          </a:p>
        </p:txBody>
      </p:sp>
    </p:spTree>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00529"/>
            <a:ext cx="8229600"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Marcador de contenido"/>
          <p:cNvSpPr>
            <a:spLocks noGrp="1"/>
          </p:cNvSpPr>
          <p:nvPr>
            <p:ph idx="1"/>
          </p:nvPr>
        </p:nvSpPr>
        <p:spPr>
          <a:xfrm>
            <a:off x="949325" y="2205554"/>
            <a:ext cx="7661275" cy="3890446"/>
          </a:xfrm>
        </p:spPr>
        <p:txBody>
          <a:bodyPr/>
          <a:lstStyle/>
          <a:p>
            <a:r>
              <a:rPr lang="es-ES" sz="2000" dirty="0" smtClean="0"/>
              <a:t>Data </a:t>
            </a:r>
            <a:r>
              <a:rPr lang="es-ES" sz="2000" dirty="0" err="1" smtClean="0"/>
              <a:t>from</a:t>
            </a:r>
            <a:r>
              <a:rPr lang="es-ES" sz="2000" dirty="0" smtClean="0"/>
              <a:t> </a:t>
            </a:r>
            <a:r>
              <a:rPr lang="es-ES" sz="2000" dirty="0" err="1" smtClean="0"/>
              <a:t>the</a:t>
            </a:r>
            <a:r>
              <a:rPr lang="es-ES" sz="2000" dirty="0" smtClean="0"/>
              <a:t> 2010 </a:t>
            </a:r>
            <a:r>
              <a:rPr lang="es-ES" sz="2000" dirty="0" err="1" smtClean="0"/>
              <a:t>European</a:t>
            </a:r>
            <a:r>
              <a:rPr lang="es-ES" sz="2000" dirty="0" smtClean="0"/>
              <a:t> </a:t>
            </a:r>
            <a:r>
              <a:rPr lang="es-ES" sz="2000" dirty="0" err="1" smtClean="0"/>
              <a:t>Working</a:t>
            </a:r>
            <a:r>
              <a:rPr lang="es-ES" sz="2000" dirty="0" smtClean="0"/>
              <a:t> </a:t>
            </a:r>
            <a:r>
              <a:rPr lang="es-ES" sz="2000" dirty="0" err="1" smtClean="0"/>
              <a:t>Conditions</a:t>
            </a:r>
            <a:r>
              <a:rPr lang="es-ES" sz="2000" dirty="0" smtClean="0"/>
              <a:t> </a:t>
            </a:r>
            <a:r>
              <a:rPr lang="es-ES" sz="2000" dirty="0" err="1" smtClean="0"/>
              <a:t>Survey</a:t>
            </a:r>
            <a:endParaRPr lang="es-ES" sz="2000" dirty="0" smtClean="0"/>
          </a:p>
          <a:p>
            <a:r>
              <a:rPr lang="es-ES" sz="2000" dirty="0" err="1" smtClean="0"/>
              <a:t>Sample</a:t>
            </a:r>
            <a:r>
              <a:rPr lang="es-ES" sz="2000" dirty="0" smtClean="0"/>
              <a:t>: </a:t>
            </a:r>
            <a:r>
              <a:rPr lang="es-ES" sz="2000" dirty="0" err="1" smtClean="0"/>
              <a:t>Workers</a:t>
            </a:r>
            <a:r>
              <a:rPr lang="es-ES" sz="2000" dirty="0" smtClean="0"/>
              <a:t> </a:t>
            </a:r>
            <a:r>
              <a:rPr lang="es-ES" sz="2000" dirty="0" err="1" smtClean="0"/>
              <a:t>married</a:t>
            </a:r>
            <a:r>
              <a:rPr lang="es-ES" sz="2000" dirty="0" smtClean="0"/>
              <a:t> </a:t>
            </a:r>
            <a:r>
              <a:rPr lang="es-ES" sz="2000" dirty="0" err="1" smtClean="0"/>
              <a:t>or</a:t>
            </a:r>
            <a:r>
              <a:rPr lang="es-ES" sz="2000" dirty="0" smtClean="0"/>
              <a:t> </a:t>
            </a:r>
            <a:r>
              <a:rPr lang="es-ES" sz="2000" dirty="0" err="1" smtClean="0"/>
              <a:t>cohabiting</a:t>
            </a:r>
            <a:endParaRPr lang="es-ES" sz="2000" dirty="0" smtClean="0"/>
          </a:p>
          <a:p>
            <a:r>
              <a:rPr lang="es-ES" sz="2000" dirty="0" err="1" smtClean="0"/>
              <a:t>Employment</a:t>
            </a:r>
            <a:r>
              <a:rPr lang="es-ES" sz="2000" dirty="0" smtClean="0"/>
              <a:t> </a:t>
            </a:r>
            <a:r>
              <a:rPr lang="es-ES" sz="2000" dirty="0" err="1" smtClean="0"/>
              <a:t>demands</a:t>
            </a:r>
            <a:r>
              <a:rPr lang="es-ES" sz="2000" dirty="0" smtClean="0"/>
              <a:t>: </a:t>
            </a:r>
            <a:r>
              <a:rPr lang="es-ES" sz="2000" dirty="0" err="1" smtClean="0"/>
              <a:t>working</a:t>
            </a:r>
            <a:r>
              <a:rPr lang="es-ES" sz="2000" dirty="0" smtClean="0"/>
              <a:t> </a:t>
            </a:r>
            <a:r>
              <a:rPr lang="es-ES" sz="2000" dirty="0" err="1" smtClean="0"/>
              <a:t>hours</a:t>
            </a:r>
            <a:r>
              <a:rPr lang="es-ES" sz="2000" dirty="0" smtClean="0"/>
              <a:t> (&lt; 30, 30-40, 41-50 and &lt;50) </a:t>
            </a:r>
          </a:p>
          <a:p>
            <a:r>
              <a:rPr lang="es-ES" sz="2000" dirty="0" err="1" smtClean="0"/>
              <a:t>Household</a:t>
            </a:r>
            <a:r>
              <a:rPr lang="es-ES" sz="2000" dirty="0" smtClean="0"/>
              <a:t> </a:t>
            </a:r>
            <a:r>
              <a:rPr lang="es-ES" sz="2000" dirty="0" err="1" smtClean="0"/>
              <a:t>composition</a:t>
            </a:r>
            <a:endParaRPr lang="es-ES" sz="2000" dirty="0" smtClean="0"/>
          </a:p>
          <a:p>
            <a:pPr lvl="1"/>
            <a:r>
              <a:rPr lang="es-ES" sz="1800" dirty="0" err="1" smtClean="0"/>
              <a:t>Number</a:t>
            </a:r>
            <a:r>
              <a:rPr lang="es-ES" sz="1800" dirty="0" smtClean="0"/>
              <a:t> of </a:t>
            </a:r>
            <a:r>
              <a:rPr lang="es-ES" sz="1800" dirty="0" err="1" smtClean="0"/>
              <a:t>children</a:t>
            </a:r>
            <a:endParaRPr lang="es-ES" sz="1800" dirty="0" smtClean="0"/>
          </a:p>
          <a:p>
            <a:pPr lvl="1"/>
            <a:r>
              <a:rPr lang="es-ES" sz="1800" dirty="0" smtClean="0"/>
              <a:t>Living </a:t>
            </a:r>
            <a:r>
              <a:rPr lang="es-ES" sz="1800" dirty="0" err="1" smtClean="0"/>
              <a:t>with</a:t>
            </a:r>
            <a:r>
              <a:rPr lang="es-ES" sz="1800" dirty="0" smtClean="0"/>
              <a:t> </a:t>
            </a:r>
            <a:r>
              <a:rPr lang="es-ES" sz="1800" dirty="0" err="1" smtClean="0"/>
              <a:t>older</a:t>
            </a:r>
            <a:r>
              <a:rPr lang="es-ES" sz="1800" dirty="0" smtClean="0"/>
              <a:t> </a:t>
            </a:r>
            <a:r>
              <a:rPr lang="es-ES" sz="1800" dirty="0" err="1" smtClean="0"/>
              <a:t>than</a:t>
            </a:r>
            <a:r>
              <a:rPr lang="es-ES" sz="1800" dirty="0" smtClean="0"/>
              <a:t> 64</a:t>
            </a:r>
          </a:p>
          <a:p>
            <a:pPr lvl="1"/>
            <a:r>
              <a:rPr lang="es-ES" sz="1800" dirty="0" err="1" smtClean="0"/>
              <a:t>Partner’s</a:t>
            </a:r>
            <a:r>
              <a:rPr lang="es-ES" sz="1800" dirty="0" smtClean="0"/>
              <a:t> </a:t>
            </a:r>
            <a:r>
              <a:rPr lang="es-ES" sz="1800" dirty="0" err="1" smtClean="0"/>
              <a:t>employment</a:t>
            </a:r>
            <a:r>
              <a:rPr lang="es-ES" sz="1800" dirty="0" smtClean="0"/>
              <a:t> status</a:t>
            </a:r>
          </a:p>
          <a:p>
            <a:r>
              <a:rPr lang="es-ES" sz="2000" dirty="0" err="1" smtClean="0"/>
              <a:t>Health</a:t>
            </a:r>
            <a:r>
              <a:rPr lang="es-ES" sz="2000" dirty="0" smtClean="0"/>
              <a:t> </a:t>
            </a:r>
            <a:r>
              <a:rPr lang="es-ES" sz="2000" dirty="0" err="1" smtClean="0"/>
              <a:t>outcomes</a:t>
            </a:r>
            <a:endParaRPr lang="es-ES" sz="2000" dirty="0" smtClean="0"/>
          </a:p>
          <a:p>
            <a:pPr lvl="1"/>
            <a:r>
              <a:rPr lang="es-ES" sz="1600" dirty="0" smtClean="0"/>
              <a:t>General </a:t>
            </a:r>
            <a:r>
              <a:rPr lang="es-ES" sz="1600" dirty="0" err="1" smtClean="0"/>
              <a:t>health</a:t>
            </a:r>
            <a:r>
              <a:rPr lang="es-ES" sz="1600" dirty="0" smtClean="0"/>
              <a:t> status</a:t>
            </a:r>
          </a:p>
          <a:p>
            <a:pPr lvl="1"/>
            <a:r>
              <a:rPr lang="es-ES" sz="1600" dirty="0" err="1" smtClean="0"/>
              <a:t>Psychological</a:t>
            </a:r>
            <a:r>
              <a:rPr lang="es-ES" sz="1600" dirty="0" smtClean="0"/>
              <a:t> </a:t>
            </a:r>
            <a:r>
              <a:rPr lang="es-ES" sz="1600" dirty="0" err="1" smtClean="0"/>
              <a:t>wellbeing</a:t>
            </a:r>
            <a:endParaRPr lang="es-ES" sz="1600" dirty="0" smtClean="0"/>
          </a:p>
          <a:p>
            <a:pPr lvl="1"/>
            <a:endParaRPr lang="es-ES" sz="1800" dirty="0" smtClean="0"/>
          </a:p>
          <a:p>
            <a:pPr lvl="1"/>
            <a:endParaRPr lang="ca-ES" sz="1800" dirty="0"/>
          </a:p>
        </p:txBody>
      </p:sp>
    </p:spTree>
    <p:extLst>
      <p:ext uri="{BB962C8B-B14F-4D97-AF65-F5344CB8AC3E}">
        <p14:creationId xmlns:p14="http://schemas.microsoft.com/office/powerpoint/2010/main" val="1959623972"/>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ca-ES"/>
          </a:p>
        </p:txBody>
      </p:sp>
      <p:sp>
        <p:nvSpPr>
          <p:cNvPr id="3" name="2 Marcador de contenido"/>
          <p:cNvSpPr>
            <a:spLocks noGrp="1"/>
          </p:cNvSpPr>
          <p:nvPr>
            <p:ph idx="1"/>
          </p:nvPr>
        </p:nvSpPr>
        <p:spPr>
          <a:xfrm>
            <a:off x="323528" y="2276872"/>
            <a:ext cx="8309347" cy="4114800"/>
          </a:xfrm>
        </p:spPr>
        <p:txBody>
          <a:bodyPr/>
          <a:lstStyle/>
          <a:p>
            <a:r>
              <a:rPr lang="en-US" sz="2000" dirty="0" smtClean="0"/>
              <a:t>Continental and Southern European countries: </a:t>
            </a:r>
          </a:p>
          <a:p>
            <a:pPr lvl="1"/>
            <a:r>
              <a:rPr lang="en-US" sz="1600" dirty="0" smtClean="0"/>
              <a:t>Long working hours and family demands associated with health status in both sexes, although these associations are </a:t>
            </a:r>
            <a:r>
              <a:rPr lang="en-US" sz="1600" b="1" dirty="0" smtClean="0">
                <a:solidFill>
                  <a:srgbClr val="21858F"/>
                </a:solidFill>
              </a:rPr>
              <a:t>stronger and more consistent among women</a:t>
            </a:r>
            <a:r>
              <a:rPr lang="en-US" sz="1600" dirty="0" smtClean="0"/>
              <a:t>; </a:t>
            </a:r>
          </a:p>
          <a:p>
            <a:pPr lvl="1"/>
            <a:r>
              <a:rPr lang="en-US" sz="1600" b="1" dirty="0" smtClean="0">
                <a:solidFill>
                  <a:srgbClr val="0070C0"/>
                </a:solidFill>
              </a:rPr>
              <a:t>Men from Southern European countries</a:t>
            </a:r>
            <a:r>
              <a:rPr lang="en-US" sz="1600" dirty="0" smtClean="0"/>
              <a:t>: Poor health status and psychological wellbeing among </a:t>
            </a:r>
            <a:r>
              <a:rPr lang="en-US" sz="1600" b="1" dirty="0" smtClean="0">
                <a:solidFill>
                  <a:srgbClr val="00B050"/>
                </a:solidFill>
              </a:rPr>
              <a:t> </a:t>
            </a:r>
            <a:r>
              <a:rPr lang="en-US" sz="1600" b="1" dirty="0" smtClean="0">
                <a:solidFill>
                  <a:srgbClr val="0070C0"/>
                </a:solidFill>
              </a:rPr>
              <a:t>living with other than 64</a:t>
            </a:r>
          </a:p>
          <a:p>
            <a:r>
              <a:rPr lang="en-US" sz="2000" dirty="0" smtClean="0"/>
              <a:t>Anglo-Saxon countries: </a:t>
            </a:r>
          </a:p>
          <a:p>
            <a:pPr lvl="1"/>
            <a:r>
              <a:rPr lang="en-US" sz="1600" dirty="0" smtClean="0"/>
              <a:t>Association between long working hours and family demands and health mainly </a:t>
            </a:r>
            <a:r>
              <a:rPr lang="en-US" sz="1600" b="1" dirty="0" smtClean="0">
                <a:solidFill>
                  <a:schemeClr val="accent1"/>
                </a:solidFill>
              </a:rPr>
              <a:t>limited to men </a:t>
            </a:r>
          </a:p>
          <a:p>
            <a:pPr lvl="1"/>
            <a:r>
              <a:rPr lang="en-US" sz="1600" dirty="0" smtClean="0"/>
              <a:t>Women: The only country where part-time was related to better health status </a:t>
            </a:r>
          </a:p>
          <a:p>
            <a:r>
              <a:rPr lang="en-US" sz="2000" dirty="0" smtClean="0"/>
              <a:t>Nordic and Eastern European countries:</a:t>
            </a:r>
          </a:p>
          <a:p>
            <a:pPr lvl="1"/>
            <a:r>
              <a:rPr lang="en-US" sz="1600" dirty="0" smtClean="0"/>
              <a:t>Long working hours and family demands largely unassociated with poor health outcomes in both sexes.</a:t>
            </a:r>
            <a:endParaRPr lang="ca-ES" sz="1600" dirty="0"/>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00529"/>
            <a:ext cx="8229600"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3060208"/>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redondeado"/>
          <p:cNvSpPr/>
          <p:nvPr/>
        </p:nvSpPr>
        <p:spPr>
          <a:xfrm>
            <a:off x="6357950" y="5357826"/>
            <a:ext cx="1571636" cy="35719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10" name="9 Rectángulo redondeado"/>
          <p:cNvSpPr/>
          <p:nvPr/>
        </p:nvSpPr>
        <p:spPr>
          <a:xfrm>
            <a:off x="1285852" y="2000240"/>
            <a:ext cx="3500462" cy="428628"/>
          </a:xfrm>
          <a:prstGeom prst="roundRect">
            <a:avLst/>
          </a:prstGeom>
          <a:solidFill>
            <a:schemeClr val="accent5">
              <a:lumMod val="60000"/>
              <a:lumOff val="4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dirty="0">
              <a:solidFill>
                <a:schemeClr val="tx1"/>
              </a:solidFill>
            </a:endParaRPr>
          </a:p>
        </p:txBody>
      </p:sp>
      <p:sp>
        <p:nvSpPr>
          <p:cNvPr id="4" name="3 Título"/>
          <p:cNvSpPr>
            <a:spLocks noGrp="1"/>
          </p:cNvSpPr>
          <p:nvPr>
            <p:ph type="title"/>
          </p:nvPr>
        </p:nvSpPr>
        <p:spPr/>
        <p:txBody>
          <a:bodyPr/>
          <a:lstStyle/>
          <a:p>
            <a:r>
              <a:rPr lang="es-ES" dirty="0" err="1" smtClean="0"/>
              <a:t>Understanding</a:t>
            </a:r>
            <a:r>
              <a:rPr lang="es-ES" dirty="0" smtClean="0"/>
              <a:t> </a:t>
            </a:r>
            <a:r>
              <a:rPr lang="es-ES" dirty="0" err="1" smtClean="0"/>
              <a:t>part</a:t>
            </a:r>
            <a:r>
              <a:rPr lang="es-ES" dirty="0" smtClean="0"/>
              <a:t>-time, </a:t>
            </a:r>
            <a:r>
              <a:rPr lang="es-ES" dirty="0" err="1" smtClean="0"/>
              <a:t>long</a:t>
            </a:r>
            <a:r>
              <a:rPr lang="es-ES" dirty="0" smtClean="0"/>
              <a:t> </a:t>
            </a:r>
            <a:r>
              <a:rPr lang="es-ES" dirty="0" err="1" smtClean="0"/>
              <a:t>working</a:t>
            </a:r>
            <a:r>
              <a:rPr lang="es-ES" dirty="0" smtClean="0"/>
              <a:t> </a:t>
            </a:r>
            <a:r>
              <a:rPr lang="es-ES" dirty="0" err="1" smtClean="0"/>
              <a:t>hours</a:t>
            </a:r>
            <a:r>
              <a:rPr lang="es-ES" dirty="0" smtClean="0"/>
              <a:t> and </a:t>
            </a:r>
            <a:r>
              <a:rPr lang="es-ES" dirty="0" err="1" smtClean="0"/>
              <a:t>health</a:t>
            </a:r>
            <a:endParaRPr lang="es-ES" dirty="0"/>
          </a:p>
        </p:txBody>
      </p:sp>
      <p:graphicFrame>
        <p:nvGraphicFramePr>
          <p:cNvPr id="5" name="4 Diagrama"/>
          <p:cNvGraphicFramePr/>
          <p:nvPr/>
        </p:nvGraphicFramePr>
        <p:xfrm>
          <a:off x="1643042" y="157161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5" name="44 Conector recto"/>
          <p:cNvCxnSpPr/>
          <p:nvPr/>
        </p:nvCxnSpPr>
        <p:spPr>
          <a:xfrm>
            <a:off x="4500562" y="4214818"/>
            <a:ext cx="1785950" cy="1588"/>
          </a:xfrm>
          <a:prstGeom prst="line">
            <a:avLst/>
          </a:prstGeom>
        </p:spPr>
        <p:style>
          <a:lnRef idx="2">
            <a:schemeClr val="accent5"/>
          </a:lnRef>
          <a:fillRef idx="0">
            <a:schemeClr val="accent5"/>
          </a:fillRef>
          <a:effectRef idx="1">
            <a:schemeClr val="accent5"/>
          </a:effectRef>
          <a:fontRef idx="minor">
            <a:schemeClr val="tx1"/>
          </a:fontRef>
        </p:style>
      </p:cxnSp>
      <p:cxnSp>
        <p:nvCxnSpPr>
          <p:cNvPr id="51" name="50 Conector recto de flecha"/>
          <p:cNvCxnSpPr/>
          <p:nvPr/>
        </p:nvCxnSpPr>
        <p:spPr>
          <a:xfrm rot="5400000" flipH="1" flipV="1">
            <a:off x="6036479" y="3964785"/>
            <a:ext cx="500066" cy="1588"/>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pic>
        <p:nvPicPr>
          <p:cNvPr id="61444" name="Picture 4" descr="http://www.selectivehiring.com/images/economydown_industryspecific.jpg"/>
          <p:cNvPicPr>
            <a:picLocks noChangeAspect="1" noChangeArrowheads="1"/>
          </p:cNvPicPr>
          <p:nvPr/>
        </p:nvPicPr>
        <p:blipFill>
          <a:blip r:embed="rId7"/>
          <a:srcRect/>
          <a:stretch>
            <a:fillRect/>
          </a:stretch>
        </p:blipFill>
        <p:spPr bwMode="auto">
          <a:xfrm>
            <a:off x="4929190" y="4857760"/>
            <a:ext cx="1285864" cy="1285864"/>
          </a:xfrm>
          <a:prstGeom prst="rect">
            <a:avLst/>
          </a:prstGeom>
          <a:noFill/>
        </p:spPr>
      </p:pic>
      <p:cxnSp>
        <p:nvCxnSpPr>
          <p:cNvPr id="56" name="55 Conector recto"/>
          <p:cNvCxnSpPr/>
          <p:nvPr/>
        </p:nvCxnSpPr>
        <p:spPr>
          <a:xfrm rot="16200000" flipH="1">
            <a:off x="5572132" y="3143248"/>
            <a:ext cx="214314" cy="214314"/>
          </a:xfrm>
          <a:prstGeom prst="line">
            <a:avLst/>
          </a:prstGeom>
        </p:spPr>
        <p:style>
          <a:lnRef idx="2">
            <a:schemeClr val="accent5"/>
          </a:lnRef>
          <a:fillRef idx="0">
            <a:schemeClr val="accent5"/>
          </a:fillRef>
          <a:effectRef idx="1">
            <a:schemeClr val="accent5"/>
          </a:effectRef>
          <a:fontRef idx="minor">
            <a:schemeClr val="tx1"/>
          </a:fontRef>
        </p:style>
      </p:cxnSp>
      <p:sp>
        <p:nvSpPr>
          <p:cNvPr id="9" name="8 CuadroTexto"/>
          <p:cNvSpPr txBox="1"/>
          <p:nvPr/>
        </p:nvSpPr>
        <p:spPr>
          <a:xfrm>
            <a:off x="1357290" y="2071678"/>
            <a:ext cx="3437159" cy="307777"/>
          </a:xfrm>
          <a:prstGeom prst="rect">
            <a:avLst/>
          </a:prstGeom>
          <a:noFill/>
        </p:spPr>
        <p:txBody>
          <a:bodyPr wrap="none" rtlCol="0">
            <a:spAutoFit/>
          </a:bodyPr>
          <a:lstStyle/>
          <a:p>
            <a:r>
              <a:rPr lang="es-ES" sz="1400" dirty="0" err="1" smtClean="0"/>
              <a:t>The</a:t>
            </a:r>
            <a:r>
              <a:rPr lang="es-ES" sz="1400" dirty="0" smtClean="0"/>
              <a:t> </a:t>
            </a:r>
            <a:r>
              <a:rPr lang="es-ES" sz="1400" dirty="0" err="1" smtClean="0"/>
              <a:t>importance</a:t>
            </a:r>
            <a:r>
              <a:rPr lang="es-ES" sz="1400" dirty="0" smtClean="0"/>
              <a:t> of </a:t>
            </a:r>
            <a:r>
              <a:rPr lang="es-ES" sz="1400" dirty="0" err="1" smtClean="0"/>
              <a:t>economic</a:t>
            </a:r>
            <a:r>
              <a:rPr lang="es-ES" sz="1400" dirty="0" smtClean="0"/>
              <a:t> </a:t>
            </a:r>
            <a:r>
              <a:rPr lang="es-ES" sz="1400" dirty="0" err="1" smtClean="0"/>
              <a:t>vulnerability</a:t>
            </a:r>
            <a:endParaRPr lang="es-ES" sz="1400" dirty="0"/>
          </a:p>
        </p:txBody>
      </p:sp>
      <p:sp>
        <p:nvSpPr>
          <p:cNvPr id="13" name="12 CuadroTexto"/>
          <p:cNvSpPr txBox="1"/>
          <p:nvPr/>
        </p:nvSpPr>
        <p:spPr>
          <a:xfrm>
            <a:off x="6429388" y="5357826"/>
            <a:ext cx="1468672" cy="307777"/>
          </a:xfrm>
          <a:prstGeom prst="rect">
            <a:avLst/>
          </a:prstGeom>
          <a:noFill/>
        </p:spPr>
        <p:txBody>
          <a:bodyPr wrap="none" rtlCol="0">
            <a:spAutoFit/>
          </a:bodyPr>
          <a:lstStyle/>
          <a:p>
            <a:r>
              <a:rPr lang="es-ES" sz="1400" dirty="0" smtClean="0"/>
              <a:t>… and </a:t>
            </a:r>
            <a:r>
              <a:rPr lang="es-ES" sz="1400" dirty="0" err="1" smtClean="0"/>
              <a:t>the</a:t>
            </a:r>
            <a:r>
              <a:rPr lang="es-ES" sz="1400" dirty="0" smtClean="0"/>
              <a:t> crisis</a:t>
            </a:r>
            <a:endParaRPr lang="es-ES" sz="1400" dirty="0"/>
          </a:p>
        </p:txBody>
      </p:sp>
    </p:spTree>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p:txBody>
          <a:bodyPr/>
          <a:lstStyle/>
          <a:p>
            <a:endParaRPr lang="ca-ES"/>
          </a:p>
        </p:txBody>
      </p:sp>
      <p:sp>
        <p:nvSpPr>
          <p:cNvPr id="4" name="3 Título"/>
          <p:cNvSpPr>
            <a:spLocks noGrp="1"/>
          </p:cNvSpPr>
          <p:nvPr>
            <p:ph type="ctrTitle"/>
          </p:nvPr>
        </p:nvSpPr>
        <p:spPr/>
        <p:txBody>
          <a:bodyPr/>
          <a:lstStyle/>
          <a:p>
            <a:r>
              <a:rPr lang="es-ES" sz="3600" dirty="0" err="1" smtClean="0"/>
              <a:t>Part</a:t>
            </a:r>
            <a:r>
              <a:rPr lang="es-ES" sz="3600" dirty="0" smtClean="0"/>
              <a:t>-time </a:t>
            </a:r>
            <a:r>
              <a:rPr lang="es-ES" sz="3600" dirty="0" err="1" smtClean="0"/>
              <a:t>work</a:t>
            </a:r>
            <a:r>
              <a:rPr lang="es-ES" sz="3600" dirty="0" smtClean="0"/>
              <a:t> and </a:t>
            </a:r>
            <a:r>
              <a:rPr lang="es-ES" sz="3600" dirty="0" err="1" smtClean="0"/>
              <a:t>employment</a:t>
            </a:r>
            <a:r>
              <a:rPr lang="es-ES" sz="3600" dirty="0" smtClean="0"/>
              <a:t> and </a:t>
            </a:r>
            <a:r>
              <a:rPr lang="es-ES" sz="3600" dirty="0" err="1" smtClean="0"/>
              <a:t>working</a:t>
            </a:r>
            <a:r>
              <a:rPr lang="es-ES" sz="3600" dirty="0" smtClean="0"/>
              <a:t> </a:t>
            </a:r>
            <a:r>
              <a:rPr lang="es-ES" sz="3600" dirty="0" err="1" smtClean="0"/>
              <a:t>conditions</a:t>
            </a:r>
            <a:endParaRPr lang="ca-ES" sz="3600" dirty="0"/>
          </a:p>
        </p:txBody>
      </p:sp>
    </p:spTree>
    <p:extLst>
      <p:ext uri="{BB962C8B-B14F-4D97-AF65-F5344CB8AC3E}">
        <p14:creationId xmlns:p14="http://schemas.microsoft.com/office/powerpoint/2010/main" val="886703253"/>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z="3200" dirty="0" smtClean="0"/>
              <a:t>Part-time work in the EU-27 by country and sex in 2013</a:t>
            </a:r>
            <a:endParaRPr lang="ca-ES" sz="32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993228512"/>
              </p:ext>
            </p:extLst>
          </p:nvPr>
        </p:nvGraphicFramePr>
        <p:xfrm>
          <a:off x="949325" y="1981200"/>
          <a:ext cx="7661275"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5" name="4 CuadroTexto"/>
          <p:cNvSpPr txBox="1"/>
          <p:nvPr/>
        </p:nvSpPr>
        <p:spPr>
          <a:xfrm>
            <a:off x="5148064" y="6196662"/>
            <a:ext cx="3326552" cy="369332"/>
          </a:xfrm>
          <a:prstGeom prst="rect">
            <a:avLst/>
          </a:prstGeom>
          <a:noFill/>
        </p:spPr>
        <p:txBody>
          <a:bodyPr wrap="none" rtlCol="0">
            <a:spAutoFit/>
          </a:bodyPr>
          <a:lstStyle/>
          <a:p>
            <a:r>
              <a:rPr lang="ca-ES" dirty="0" smtClean="0"/>
              <a:t>Eurostat, </a:t>
            </a:r>
            <a:r>
              <a:rPr lang="ca-ES" dirty="0" err="1" smtClean="0"/>
              <a:t>Labour</a:t>
            </a:r>
            <a:r>
              <a:rPr lang="ca-ES" dirty="0" smtClean="0"/>
              <a:t> </a:t>
            </a:r>
            <a:r>
              <a:rPr lang="ca-ES" dirty="0" err="1" smtClean="0"/>
              <a:t>Force</a:t>
            </a:r>
            <a:r>
              <a:rPr lang="ca-ES" dirty="0" smtClean="0"/>
              <a:t> </a:t>
            </a:r>
            <a:r>
              <a:rPr lang="ca-ES" dirty="0" err="1" smtClean="0"/>
              <a:t>Survey</a:t>
            </a:r>
            <a:endParaRPr lang="ca-ES" dirty="0"/>
          </a:p>
        </p:txBody>
      </p:sp>
    </p:spTree>
    <p:extLst>
      <p:ext uri="{BB962C8B-B14F-4D97-AF65-F5344CB8AC3E}">
        <p14:creationId xmlns:p14="http://schemas.microsoft.com/office/powerpoint/2010/main" val="3503251572"/>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z="3200" dirty="0" smtClean="0"/>
              <a:t>Involuntary part-time work in the EU-27 by country and sex in 2013</a:t>
            </a:r>
            <a:endParaRPr lang="ca-ES" sz="32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964991959"/>
              </p:ext>
            </p:extLst>
          </p:nvPr>
        </p:nvGraphicFramePr>
        <p:xfrm>
          <a:off x="949325" y="1981200"/>
          <a:ext cx="7661275"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5" name="4 CuadroTexto"/>
          <p:cNvSpPr txBox="1"/>
          <p:nvPr/>
        </p:nvSpPr>
        <p:spPr>
          <a:xfrm>
            <a:off x="5148064" y="6196662"/>
            <a:ext cx="3326552" cy="369332"/>
          </a:xfrm>
          <a:prstGeom prst="rect">
            <a:avLst/>
          </a:prstGeom>
          <a:noFill/>
        </p:spPr>
        <p:txBody>
          <a:bodyPr wrap="none" rtlCol="0">
            <a:spAutoFit/>
          </a:bodyPr>
          <a:lstStyle/>
          <a:p>
            <a:r>
              <a:rPr lang="ca-ES" dirty="0" smtClean="0"/>
              <a:t>Eurostat, </a:t>
            </a:r>
            <a:r>
              <a:rPr lang="ca-ES" dirty="0" err="1" smtClean="0"/>
              <a:t>Labour</a:t>
            </a:r>
            <a:r>
              <a:rPr lang="ca-ES" dirty="0" smtClean="0"/>
              <a:t> </a:t>
            </a:r>
            <a:r>
              <a:rPr lang="ca-ES" dirty="0" err="1" smtClean="0"/>
              <a:t>Force</a:t>
            </a:r>
            <a:r>
              <a:rPr lang="ca-ES" dirty="0" smtClean="0"/>
              <a:t> </a:t>
            </a:r>
            <a:r>
              <a:rPr lang="ca-ES" dirty="0" err="1" smtClean="0"/>
              <a:t>Survey</a:t>
            </a:r>
            <a:endParaRPr lang="ca-ES" dirty="0"/>
          </a:p>
        </p:txBody>
      </p:sp>
    </p:spTree>
    <p:extLst>
      <p:ext uri="{BB962C8B-B14F-4D97-AF65-F5344CB8AC3E}">
        <p14:creationId xmlns:p14="http://schemas.microsoft.com/office/powerpoint/2010/main" val="2461847202"/>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s-ES" altLang="ca-ES"/>
              <a:t>Dimensions of job quality</a:t>
            </a:r>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88" y="2076450"/>
            <a:ext cx="8834437" cy="270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7" name="Text Box 5"/>
          <p:cNvSpPr txBox="1">
            <a:spLocks noChangeArrowheads="1"/>
          </p:cNvSpPr>
          <p:nvPr/>
        </p:nvSpPr>
        <p:spPr bwMode="auto">
          <a:xfrm>
            <a:off x="5867400" y="5229225"/>
            <a:ext cx="272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ca-ES" i="1"/>
              <a:t>Source: Eurofound, 2012</a:t>
            </a:r>
          </a:p>
        </p:txBody>
      </p:sp>
    </p:spTree>
    <p:extLst>
      <p:ext uri="{BB962C8B-B14F-4D97-AF65-F5344CB8AC3E}">
        <p14:creationId xmlns:p14="http://schemas.microsoft.com/office/powerpoint/2010/main" val="3252709576"/>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0"/>
            <a:ext cx="7464425" cy="666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7" name="Text Box 5"/>
          <p:cNvSpPr txBox="1">
            <a:spLocks noChangeArrowheads="1"/>
          </p:cNvSpPr>
          <p:nvPr/>
        </p:nvSpPr>
        <p:spPr bwMode="auto">
          <a:xfrm>
            <a:off x="5651500" y="4797425"/>
            <a:ext cx="84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ca-ES"/>
              <a:t>(2013)</a:t>
            </a:r>
          </a:p>
        </p:txBody>
      </p:sp>
    </p:spTree>
    <p:extLst>
      <p:ext uri="{BB962C8B-B14F-4D97-AF65-F5344CB8AC3E}">
        <p14:creationId xmlns:p14="http://schemas.microsoft.com/office/powerpoint/2010/main" val="3579302441"/>
      </p:ext>
    </p:extLst>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36838"/>
            <a:ext cx="8988425" cy="120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r>
              <a:rPr lang="es-ES" dirty="0" smtClean="0"/>
              <a:t>In </a:t>
            </a:r>
            <a:r>
              <a:rPr lang="es-ES" dirty="0" err="1" smtClean="0"/>
              <a:t>search</a:t>
            </a:r>
            <a:r>
              <a:rPr lang="es-ES" dirty="0" smtClean="0"/>
              <a:t> of </a:t>
            </a:r>
            <a:r>
              <a:rPr lang="es-ES" dirty="0" err="1" smtClean="0"/>
              <a:t>good</a:t>
            </a:r>
            <a:r>
              <a:rPr lang="es-ES" dirty="0" smtClean="0"/>
              <a:t> </a:t>
            </a:r>
            <a:r>
              <a:rPr lang="es-ES" dirty="0" err="1" smtClean="0"/>
              <a:t>quality</a:t>
            </a:r>
            <a:r>
              <a:rPr lang="es-ES" dirty="0" smtClean="0"/>
              <a:t> </a:t>
            </a:r>
            <a:r>
              <a:rPr lang="es-ES" dirty="0" err="1" smtClean="0"/>
              <a:t>part</a:t>
            </a:r>
            <a:r>
              <a:rPr lang="es-ES" dirty="0" smtClean="0"/>
              <a:t>-time </a:t>
            </a:r>
            <a:r>
              <a:rPr lang="es-ES" dirty="0" err="1" smtClean="0"/>
              <a:t>employment</a:t>
            </a:r>
            <a:endParaRPr lang="ca-ES" dirty="0"/>
          </a:p>
        </p:txBody>
      </p:sp>
    </p:spTree>
    <p:extLst>
      <p:ext uri="{BB962C8B-B14F-4D97-AF65-F5344CB8AC3E}">
        <p14:creationId xmlns:p14="http://schemas.microsoft.com/office/powerpoint/2010/main" val="195653263"/>
      </p:ext>
    </p:extLst>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s-ES" altLang="ca-ES" sz="4000"/>
              <a:t>Quality part-time: </a:t>
            </a:r>
            <a:br>
              <a:rPr lang="es-ES" altLang="ca-ES" sz="4000"/>
            </a:br>
            <a:r>
              <a:rPr lang="es-ES" altLang="ca-ES" sz="4000"/>
              <a:t>Differences between countries</a:t>
            </a:r>
          </a:p>
        </p:txBody>
      </p:sp>
      <p:sp>
        <p:nvSpPr>
          <p:cNvPr id="16387" name="Rectangle 3"/>
          <p:cNvSpPr>
            <a:spLocks noGrp="1" noChangeArrowheads="1"/>
          </p:cNvSpPr>
          <p:nvPr>
            <p:ph type="body" idx="1"/>
          </p:nvPr>
        </p:nvSpPr>
        <p:spPr>
          <a:xfrm>
            <a:off x="457200" y="2133600"/>
            <a:ext cx="8229600" cy="3992563"/>
          </a:xfrm>
        </p:spPr>
        <p:txBody>
          <a:bodyPr/>
          <a:lstStyle/>
          <a:p>
            <a:pPr>
              <a:lnSpc>
                <a:spcPct val="90000"/>
              </a:lnSpc>
            </a:pPr>
            <a:r>
              <a:rPr lang="es-ES" altLang="ca-ES"/>
              <a:t>Differences between countries:</a:t>
            </a:r>
          </a:p>
          <a:p>
            <a:pPr lvl="1">
              <a:lnSpc>
                <a:spcPct val="90000"/>
              </a:lnSpc>
            </a:pPr>
            <a:r>
              <a:rPr lang="es-ES" altLang="ca-ES"/>
              <a:t>Definition</a:t>
            </a:r>
          </a:p>
          <a:p>
            <a:pPr lvl="1">
              <a:lnSpc>
                <a:spcPct val="90000"/>
              </a:lnSpc>
            </a:pPr>
            <a:r>
              <a:rPr lang="es-ES" altLang="ca-ES"/>
              <a:t>Incidence</a:t>
            </a:r>
          </a:p>
          <a:p>
            <a:pPr lvl="1">
              <a:lnSpc>
                <a:spcPct val="90000"/>
              </a:lnSpc>
            </a:pPr>
            <a:r>
              <a:rPr lang="es-ES" altLang="ca-ES"/>
              <a:t>Available information</a:t>
            </a:r>
          </a:p>
          <a:p>
            <a:pPr>
              <a:lnSpc>
                <a:spcPct val="90000"/>
              </a:lnSpc>
            </a:pPr>
            <a:r>
              <a:rPr lang="es-ES" altLang="ca-ES" b="1">
                <a:solidFill>
                  <a:srgbClr val="0099CC"/>
                </a:solidFill>
              </a:rPr>
              <a:t>Good quality part-time jobs</a:t>
            </a:r>
            <a:r>
              <a:rPr lang="es-ES" altLang="ca-ES"/>
              <a:t>: Sweden and The Netherlands</a:t>
            </a:r>
          </a:p>
          <a:p>
            <a:pPr>
              <a:lnSpc>
                <a:spcPct val="90000"/>
              </a:lnSpc>
            </a:pPr>
            <a:r>
              <a:rPr lang="es-ES" altLang="ca-ES" b="1">
                <a:solidFill>
                  <a:srgbClr val="0099CC"/>
                </a:solidFill>
              </a:rPr>
              <a:t>Poor quality part-time jobs</a:t>
            </a:r>
            <a:r>
              <a:rPr lang="es-ES" altLang="ca-ES"/>
              <a:t>: United Kingdom</a:t>
            </a:r>
          </a:p>
        </p:txBody>
      </p:sp>
    </p:spTree>
    <p:extLst>
      <p:ext uri="{BB962C8B-B14F-4D97-AF65-F5344CB8AC3E}">
        <p14:creationId xmlns:p14="http://schemas.microsoft.com/office/powerpoint/2010/main" val="3328762054"/>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p:txBody>
          <a:bodyPr/>
          <a:lstStyle/>
          <a:p>
            <a:endParaRPr lang="ca-ES"/>
          </a:p>
        </p:txBody>
      </p:sp>
      <p:sp>
        <p:nvSpPr>
          <p:cNvPr id="4" name="3 Título"/>
          <p:cNvSpPr>
            <a:spLocks noGrp="1"/>
          </p:cNvSpPr>
          <p:nvPr>
            <p:ph type="ctrTitle"/>
          </p:nvPr>
        </p:nvSpPr>
        <p:spPr/>
        <p:txBody>
          <a:bodyPr/>
          <a:lstStyle/>
          <a:p>
            <a:r>
              <a:rPr lang="es-ES" dirty="0" smtClean="0"/>
              <a:t>Conceptual </a:t>
            </a:r>
            <a:r>
              <a:rPr lang="es-ES" dirty="0" err="1" smtClean="0"/>
              <a:t>framework</a:t>
            </a:r>
            <a:endParaRPr lang="ca-ES" dirty="0"/>
          </a:p>
        </p:txBody>
      </p:sp>
    </p:spTree>
    <p:extLst>
      <p:ext uri="{BB962C8B-B14F-4D97-AF65-F5344CB8AC3E}">
        <p14:creationId xmlns:p14="http://schemas.microsoft.com/office/powerpoint/2010/main" val="3283967806"/>
      </p:ext>
    </p:extLst>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s-ES" altLang="ca-ES" sz="3600"/>
              <a:t>Job quality and part-time in Europe (1)</a:t>
            </a:r>
          </a:p>
        </p:txBody>
      </p:sp>
      <p:sp>
        <p:nvSpPr>
          <p:cNvPr id="10243" name="Rectangle 3"/>
          <p:cNvSpPr>
            <a:spLocks noGrp="1" noChangeArrowheads="1"/>
          </p:cNvSpPr>
          <p:nvPr>
            <p:ph type="body" idx="1"/>
          </p:nvPr>
        </p:nvSpPr>
        <p:spPr>
          <a:xfrm>
            <a:off x="755576" y="1844824"/>
            <a:ext cx="7661275" cy="4114800"/>
          </a:xfrm>
        </p:spPr>
        <p:txBody>
          <a:bodyPr/>
          <a:lstStyle/>
          <a:p>
            <a:r>
              <a:rPr lang="es-ES" altLang="ca-ES" sz="2000" dirty="0"/>
              <a:t>Job </a:t>
            </a:r>
            <a:r>
              <a:rPr lang="es-ES" altLang="ca-ES" sz="2000" dirty="0" err="1"/>
              <a:t>security</a:t>
            </a:r>
            <a:endParaRPr lang="es-ES" altLang="ca-ES" sz="2000" dirty="0"/>
          </a:p>
          <a:p>
            <a:pPr lvl="1"/>
            <a:r>
              <a:rPr lang="es-ES" altLang="ca-ES" sz="1800" dirty="0" err="1"/>
              <a:t>Part</a:t>
            </a:r>
            <a:r>
              <a:rPr lang="es-ES" altLang="ca-ES" sz="1800" dirty="0"/>
              <a:t>-time more </a:t>
            </a:r>
            <a:r>
              <a:rPr lang="es-ES" altLang="ca-ES" sz="1800" dirty="0" err="1"/>
              <a:t>insecure</a:t>
            </a:r>
            <a:r>
              <a:rPr lang="es-ES" altLang="ca-ES" sz="1800" dirty="0"/>
              <a:t> </a:t>
            </a:r>
          </a:p>
          <a:p>
            <a:r>
              <a:rPr lang="es-ES" altLang="ca-ES" sz="2000" dirty="0"/>
              <a:t>Training </a:t>
            </a:r>
            <a:r>
              <a:rPr lang="es-ES" altLang="ca-ES" sz="2000" dirty="0" err="1"/>
              <a:t>opportunities</a:t>
            </a:r>
            <a:endParaRPr lang="es-ES" altLang="ca-ES" sz="2000" dirty="0"/>
          </a:p>
          <a:p>
            <a:pPr lvl="1"/>
            <a:r>
              <a:rPr lang="es-ES" altLang="ca-ES" sz="1800" dirty="0" err="1"/>
              <a:t>Less</a:t>
            </a:r>
            <a:r>
              <a:rPr lang="es-ES" altLang="ca-ES" sz="1800" dirty="0"/>
              <a:t> training </a:t>
            </a:r>
            <a:r>
              <a:rPr lang="es-ES" altLang="ca-ES" sz="1800" dirty="0" err="1"/>
              <a:t>opportunities</a:t>
            </a:r>
            <a:endParaRPr lang="es-ES" altLang="ca-ES" sz="1800" dirty="0"/>
          </a:p>
          <a:p>
            <a:pPr lvl="1"/>
            <a:r>
              <a:rPr lang="es-ES" altLang="ca-ES" sz="1800" dirty="0" err="1"/>
              <a:t>Less</a:t>
            </a:r>
            <a:r>
              <a:rPr lang="es-ES" altLang="ca-ES" sz="1800" dirty="0"/>
              <a:t> </a:t>
            </a:r>
            <a:r>
              <a:rPr lang="es-ES" altLang="ca-ES" sz="1800" dirty="0" err="1"/>
              <a:t>promotion</a:t>
            </a:r>
            <a:r>
              <a:rPr lang="es-ES" altLang="ca-ES" sz="1800" dirty="0"/>
              <a:t> </a:t>
            </a:r>
            <a:r>
              <a:rPr lang="es-ES" altLang="ca-ES" sz="1800" dirty="0" err="1"/>
              <a:t>prospects</a:t>
            </a:r>
            <a:endParaRPr lang="es-ES" altLang="ca-ES" sz="1800" dirty="0"/>
          </a:p>
          <a:p>
            <a:r>
              <a:rPr lang="es-ES" altLang="ca-ES" sz="2000" dirty="0" err="1"/>
              <a:t>Intrinsic</a:t>
            </a:r>
            <a:r>
              <a:rPr lang="es-ES" altLang="ca-ES" sz="2000" dirty="0"/>
              <a:t> </a:t>
            </a:r>
            <a:r>
              <a:rPr lang="es-ES" altLang="ca-ES" sz="2000" dirty="0" err="1"/>
              <a:t>job</a:t>
            </a:r>
            <a:r>
              <a:rPr lang="es-ES" altLang="ca-ES" sz="2000" dirty="0"/>
              <a:t> </a:t>
            </a:r>
            <a:r>
              <a:rPr lang="es-ES" altLang="ca-ES" sz="2000" dirty="0" err="1"/>
              <a:t>quality</a:t>
            </a:r>
            <a:r>
              <a:rPr lang="es-ES" altLang="ca-ES" sz="2000" dirty="0"/>
              <a:t> </a:t>
            </a:r>
          </a:p>
          <a:p>
            <a:pPr lvl="1"/>
            <a:r>
              <a:rPr lang="es-ES" altLang="ca-ES" sz="1800" dirty="0" err="1"/>
              <a:t>Concentration</a:t>
            </a:r>
            <a:r>
              <a:rPr lang="es-ES" altLang="ca-ES" sz="1800" dirty="0"/>
              <a:t> in </a:t>
            </a:r>
            <a:r>
              <a:rPr lang="es-ES" altLang="ca-ES" sz="1800" dirty="0" err="1"/>
              <a:t>low-skilled</a:t>
            </a:r>
            <a:r>
              <a:rPr lang="es-ES" altLang="ca-ES" sz="1800" dirty="0"/>
              <a:t> </a:t>
            </a:r>
            <a:r>
              <a:rPr lang="es-ES" altLang="ca-ES" sz="1800" dirty="0" err="1"/>
              <a:t>jobs</a:t>
            </a:r>
            <a:endParaRPr lang="es-ES" altLang="ca-ES" sz="1800" dirty="0"/>
          </a:p>
          <a:p>
            <a:pPr lvl="1"/>
            <a:r>
              <a:rPr lang="es-ES" altLang="ca-ES" sz="1800" dirty="0" err="1"/>
              <a:t>Higher</a:t>
            </a:r>
            <a:r>
              <a:rPr lang="es-ES" altLang="ca-ES" sz="1800" dirty="0"/>
              <a:t> </a:t>
            </a:r>
            <a:r>
              <a:rPr lang="es-ES" altLang="ca-ES" sz="1800" dirty="0" err="1"/>
              <a:t>levels</a:t>
            </a:r>
            <a:r>
              <a:rPr lang="es-ES" altLang="ca-ES" sz="1800" dirty="0"/>
              <a:t> of </a:t>
            </a:r>
            <a:r>
              <a:rPr lang="es-ES" altLang="ca-ES" sz="1800" dirty="0" err="1"/>
              <a:t>monotony</a:t>
            </a:r>
            <a:endParaRPr lang="es-ES" altLang="ca-ES" sz="1800" dirty="0"/>
          </a:p>
          <a:p>
            <a:pPr lvl="1"/>
            <a:r>
              <a:rPr lang="es-ES" altLang="ca-ES" sz="1800" dirty="0" err="1"/>
              <a:t>Lower</a:t>
            </a:r>
            <a:r>
              <a:rPr lang="es-ES" altLang="ca-ES" sz="1800" dirty="0"/>
              <a:t> </a:t>
            </a:r>
            <a:r>
              <a:rPr lang="es-ES" altLang="ca-ES" sz="1800" dirty="0" err="1"/>
              <a:t>levels</a:t>
            </a:r>
            <a:r>
              <a:rPr lang="es-ES" altLang="ca-ES" sz="1800" dirty="0"/>
              <a:t> of </a:t>
            </a:r>
            <a:r>
              <a:rPr lang="es-ES" altLang="ca-ES" sz="1800" dirty="0" err="1"/>
              <a:t>task</a:t>
            </a:r>
            <a:r>
              <a:rPr lang="es-ES" altLang="ca-ES" sz="1800" dirty="0"/>
              <a:t> </a:t>
            </a:r>
            <a:r>
              <a:rPr lang="es-ES" altLang="ca-ES" sz="1800" dirty="0" err="1"/>
              <a:t>complexity</a:t>
            </a:r>
            <a:r>
              <a:rPr lang="es-ES" altLang="ca-ES" sz="1800" dirty="0"/>
              <a:t> and </a:t>
            </a:r>
            <a:r>
              <a:rPr lang="es-ES" altLang="ca-ES" sz="1800" dirty="0" err="1" smtClean="0"/>
              <a:t>problem-solving</a:t>
            </a:r>
            <a:r>
              <a:rPr lang="es-ES" altLang="ca-ES" sz="1800" dirty="0" smtClean="0"/>
              <a:t> </a:t>
            </a:r>
            <a:r>
              <a:rPr lang="es-ES" altLang="ca-ES" sz="1800" dirty="0" err="1"/>
              <a:t>tasks</a:t>
            </a:r>
            <a:r>
              <a:rPr lang="es-ES" altLang="ca-ES" sz="1800" dirty="0"/>
              <a:t> (</a:t>
            </a:r>
            <a:r>
              <a:rPr lang="es-ES" altLang="ca-ES" sz="1800" dirty="0" err="1"/>
              <a:t>Sandor</a:t>
            </a:r>
            <a:r>
              <a:rPr lang="es-ES" altLang="ca-ES" sz="1800" dirty="0"/>
              <a:t>, 2011)</a:t>
            </a:r>
          </a:p>
          <a:p>
            <a:pPr lvl="1"/>
            <a:r>
              <a:rPr lang="es-ES" altLang="ca-ES" sz="1800" dirty="0"/>
              <a:t>Poor </a:t>
            </a:r>
            <a:r>
              <a:rPr lang="es-ES" altLang="ca-ES" sz="1800" dirty="0" err="1"/>
              <a:t>economic</a:t>
            </a:r>
            <a:r>
              <a:rPr lang="es-ES" altLang="ca-ES" sz="1800" dirty="0"/>
              <a:t> and social </a:t>
            </a:r>
            <a:r>
              <a:rPr lang="es-ES" altLang="ca-ES" sz="1800" dirty="0" err="1"/>
              <a:t>integration</a:t>
            </a:r>
            <a:endParaRPr lang="es-ES" altLang="ca-ES" sz="1800" dirty="0"/>
          </a:p>
          <a:p>
            <a:pPr lvl="1"/>
            <a:r>
              <a:rPr lang="es-ES" altLang="ca-ES" sz="1800" dirty="0" err="1"/>
              <a:t>Voluntary</a:t>
            </a:r>
            <a:r>
              <a:rPr lang="es-ES" altLang="ca-ES" sz="1800" dirty="0"/>
              <a:t> </a:t>
            </a:r>
            <a:r>
              <a:rPr lang="es-ES" altLang="ca-ES" sz="1800" dirty="0" err="1"/>
              <a:t>or</a:t>
            </a:r>
            <a:r>
              <a:rPr lang="es-ES" altLang="ca-ES" sz="1800" dirty="0"/>
              <a:t> </a:t>
            </a:r>
            <a:r>
              <a:rPr lang="es-ES" altLang="ca-ES" sz="1800" dirty="0" err="1"/>
              <a:t>involuntary</a:t>
            </a:r>
            <a:endParaRPr lang="es-ES" altLang="ca-ES" sz="1800" dirty="0"/>
          </a:p>
          <a:p>
            <a:pPr lvl="1"/>
            <a:r>
              <a:rPr lang="es-ES" altLang="ca-ES" sz="1800" dirty="0" err="1"/>
              <a:t>Attention</a:t>
            </a:r>
            <a:r>
              <a:rPr lang="es-ES" altLang="ca-ES" sz="1800" dirty="0"/>
              <a:t> to mini </a:t>
            </a:r>
            <a:r>
              <a:rPr lang="es-ES" altLang="ca-ES" sz="1800" dirty="0" err="1"/>
              <a:t>jobs</a:t>
            </a:r>
            <a:r>
              <a:rPr lang="es-ES" altLang="ca-ES" sz="1800" dirty="0"/>
              <a:t> (</a:t>
            </a:r>
            <a:r>
              <a:rPr lang="es-ES" altLang="ca-ES" sz="1800" dirty="0" err="1"/>
              <a:t>Burchell</a:t>
            </a:r>
            <a:r>
              <a:rPr lang="es-ES" altLang="ca-ES" sz="1800" dirty="0"/>
              <a:t> et al.)</a:t>
            </a:r>
          </a:p>
          <a:p>
            <a:pPr lvl="1"/>
            <a:r>
              <a:rPr lang="es-ES" altLang="ca-ES" sz="1800" dirty="0" err="1"/>
              <a:t>Occupational</a:t>
            </a:r>
            <a:r>
              <a:rPr lang="es-ES" altLang="ca-ES" sz="1800" dirty="0"/>
              <a:t> </a:t>
            </a:r>
            <a:r>
              <a:rPr lang="es-ES" altLang="ca-ES" sz="1800" dirty="0" err="1"/>
              <a:t>downgrading</a:t>
            </a:r>
            <a:r>
              <a:rPr lang="es-ES" altLang="ca-ES" sz="1800" dirty="0"/>
              <a:t> (</a:t>
            </a:r>
            <a:r>
              <a:rPr lang="es-ES" altLang="ca-ES" sz="1800" dirty="0" err="1"/>
              <a:t>higher</a:t>
            </a:r>
            <a:r>
              <a:rPr lang="es-ES" altLang="ca-ES" sz="1800" dirty="0"/>
              <a:t> in </a:t>
            </a:r>
            <a:r>
              <a:rPr lang="es-ES" altLang="ca-ES" sz="1800" dirty="0" err="1"/>
              <a:t>the</a:t>
            </a:r>
            <a:r>
              <a:rPr lang="es-ES" altLang="ca-ES" sz="1800" dirty="0"/>
              <a:t> UK)</a:t>
            </a:r>
          </a:p>
          <a:p>
            <a:pPr lvl="1"/>
            <a:endParaRPr lang="es-ES" altLang="ca-ES" sz="1800" dirty="0"/>
          </a:p>
          <a:p>
            <a:pPr lvl="1"/>
            <a:endParaRPr lang="es-ES" altLang="ca-ES" sz="1800" dirty="0"/>
          </a:p>
        </p:txBody>
      </p:sp>
    </p:spTree>
    <p:extLst>
      <p:ext uri="{BB962C8B-B14F-4D97-AF65-F5344CB8AC3E}">
        <p14:creationId xmlns:p14="http://schemas.microsoft.com/office/powerpoint/2010/main" val="1057571356"/>
      </p:ext>
    </p:extLst>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88913"/>
            <a:ext cx="3343275" cy="1154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188913"/>
            <a:ext cx="2479675" cy="130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5" name="Text Box 7"/>
          <p:cNvSpPr txBox="1">
            <a:spLocks noChangeArrowheads="1"/>
          </p:cNvSpPr>
          <p:nvPr/>
        </p:nvSpPr>
        <p:spPr bwMode="auto">
          <a:xfrm>
            <a:off x="2843213" y="908050"/>
            <a:ext cx="84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ca-ES" b="1"/>
              <a:t>(2010)</a:t>
            </a:r>
          </a:p>
        </p:txBody>
      </p:sp>
      <p:pic>
        <p:nvPicPr>
          <p:cNvPr id="717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38" y="2420938"/>
            <a:ext cx="9034462" cy="154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2802308"/>
      </p:ext>
    </p:extLst>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916113"/>
            <a:ext cx="8382000" cy="233203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88913"/>
            <a:ext cx="3343275" cy="1154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188913"/>
            <a:ext cx="2479675" cy="130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5" name="Text Box 5"/>
          <p:cNvSpPr txBox="1">
            <a:spLocks noChangeArrowheads="1"/>
          </p:cNvSpPr>
          <p:nvPr/>
        </p:nvSpPr>
        <p:spPr bwMode="auto">
          <a:xfrm>
            <a:off x="2843213" y="908050"/>
            <a:ext cx="84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ca-ES" b="1"/>
              <a:t>(2010)</a:t>
            </a:r>
          </a:p>
        </p:txBody>
      </p:sp>
    </p:spTree>
    <p:extLst>
      <p:ext uri="{BB962C8B-B14F-4D97-AF65-F5344CB8AC3E}">
        <p14:creationId xmlns:p14="http://schemas.microsoft.com/office/powerpoint/2010/main" val="2367936610"/>
      </p:ext>
    </p:extLst>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s-ES" altLang="ca-ES" sz="3600"/>
              <a:t>Job quality and part-time in Europe (2)</a:t>
            </a:r>
          </a:p>
        </p:txBody>
      </p:sp>
      <p:sp>
        <p:nvSpPr>
          <p:cNvPr id="11267" name="Rectangle 3"/>
          <p:cNvSpPr>
            <a:spLocks noGrp="1" noChangeArrowheads="1"/>
          </p:cNvSpPr>
          <p:nvPr>
            <p:ph type="body" idx="1"/>
          </p:nvPr>
        </p:nvSpPr>
        <p:spPr>
          <a:xfrm>
            <a:off x="611560" y="1916832"/>
            <a:ext cx="7661275" cy="4114800"/>
          </a:xfrm>
        </p:spPr>
        <p:txBody>
          <a:bodyPr/>
          <a:lstStyle/>
          <a:p>
            <a:r>
              <a:rPr lang="es-ES" altLang="ca-ES" sz="2800" dirty="0" err="1"/>
              <a:t>Earnings</a:t>
            </a:r>
            <a:r>
              <a:rPr lang="es-ES" altLang="ca-ES" sz="2800" dirty="0"/>
              <a:t> and </a:t>
            </a:r>
            <a:r>
              <a:rPr lang="es-ES" altLang="ca-ES" sz="2800" dirty="0" err="1"/>
              <a:t>earnings</a:t>
            </a:r>
            <a:r>
              <a:rPr lang="es-ES" altLang="ca-ES" sz="2800" dirty="0"/>
              <a:t> </a:t>
            </a:r>
            <a:r>
              <a:rPr lang="es-ES" altLang="ca-ES" sz="2800" dirty="0" err="1"/>
              <a:t>progression</a:t>
            </a:r>
            <a:endParaRPr lang="es-ES" altLang="ca-ES" sz="2800" dirty="0"/>
          </a:p>
          <a:p>
            <a:pPr lvl="1"/>
            <a:r>
              <a:rPr lang="es-ES" altLang="ca-ES" sz="2400" dirty="0" err="1"/>
              <a:t>Lower</a:t>
            </a:r>
            <a:r>
              <a:rPr lang="es-ES" altLang="ca-ES" sz="2400" dirty="0"/>
              <a:t> </a:t>
            </a:r>
            <a:r>
              <a:rPr lang="es-ES" altLang="ca-ES" sz="2400" dirty="0" err="1"/>
              <a:t>average</a:t>
            </a:r>
            <a:r>
              <a:rPr lang="es-ES" altLang="ca-ES" sz="2400" dirty="0"/>
              <a:t> </a:t>
            </a:r>
            <a:r>
              <a:rPr lang="es-ES" altLang="ca-ES" sz="2400" dirty="0" err="1"/>
              <a:t>hourly</a:t>
            </a:r>
            <a:r>
              <a:rPr lang="es-ES" altLang="ca-ES" sz="2400" dirty="0"/>
              <a:t> </a:t>
            </a:r>
            <a:r>
              <a:rPr lang="es-ES" altLang="ca-ES" sz="2400" dirty="0" err="1"/>
              <a:t>earning</a:t>
            </a:r>
            <a:r>
              <a:rPr lang="es-ES" altLang="ca-ES" sz="2400" dirty="0"/>
              <a:t> in </a:t>
            </a:r>
            <a:r>
              <a:rPr lang="es-ES" altLang="ca-ES" sz="2400" dirty="0" err="1"/>
              <a:t>almonst</a:t>
            </a:r>
            <a:r>
              <a:rPr lang="es-ES" altLang="ca-ES" sz="2400" dirty="0"/>
              <a:t> </a:t>
            </a:r>
            <a:r>
              <a:rPr lang="es-ES" altLang="ca-ES" sz="2400" dirty="0" err="1"/>
              <a:t>all</a:t>
            </a:r>
            <a:r>
              <a:rPr lang="es-ES" altLang="ca-ES" sz="2400" dirty="0"/>
              <a:t> </a:t>
            </a:r>
            <a:r>
              <a:rPr lang="es-ES" altLang="ca-ES" sz="2400" dirty="0" err="1"/>
              <a:t>countries</a:t>
            </a:r>
            <a:r>
              <a:rPr lang="es-ES" altLang="ca-ES" sz="2400" dirty="0"/>
              <a:t> (</a:t>
            </a:r>
            <a:r>
              <a:rPr lang="es-ES" altLang="ca-ES" sz="2400" dirty="0" err="1"/>
              <a:t>Kalleberg</a:t>
            </a:r>
            <a:r>
              <a:rPr lang="es-ES" altLang="ca-ES" sz="2400" dirty="0"/>
              <a:t>, 2006)</a:t>
            </a:r>
          </a:p>
          <a:p>
            <a:pPr lvl="2"/>
            <a:r>
              <a:rPr lang="es-ES" altLang="ca-ES" sz="2000" dirty="0"/>
              <a:t>Small </a:t>
            </a:r>
            <a:r>
              <a:rPr lang="es-ES" altLang="ca-ES" sz="2000" dirty="0" err="1"/>
              <a:t>differences</a:t>
            </a:r>
            <a:r>
              <a:rPr lang="es-ES" altLang="ca-ES" sz="2000" dirty="0"/>
              <a:t> in </a:t>
            </a:r>
            <a:r>
              <a:rPr lang="es-ES" altLang="ca-ES" sz="2000" dirty="0" err="1"/>
              <a:t>Norway</a:t>
            </a:r>
            <a:r>
              <a:rPr lang="es-ES" altLang="ca-ES" sz="2000" dirty="0"/>
              <a:t> and </a:t>
            </a:r>
            <a:r>
              <a:rPr lang="es-ES" altLang="ca-ES" sz="2000" dirty="0" err="1"/>
              <a:t>the</a:t>
            </a:r>
            <a:r>
              <a:rPr lang="es-ES" altLang="ca-ES" sz="2000" dirty="0"/>
              <a:t> </a:t>
            </a:r>
            <a:r>
              <a:rPr lang="es-ES" altLang="ca-ES" sz="2000" dirty="0" err="1"/>
              <a:t>Netherlands</a:t>
            </a:r>
            <a:endParaRPr lang="es-ES" altLang="ca-ES" sz="2000" dirty="0"/>
          </a:p>
          <a:p>
            <a:pPr lvl="2"/>
            <a:r>
              <a:rPr lang="es-ES" altLang="ca-ES" sz="2000" dirty="0" err="1"/>
              <a:t>Largest</a:t>
            </a:r>
            <a:r>
              <a:rPr lang="es-ES" altLang="ca-ES" sz="2000" dirty="0"/>
              <a:t> gap in </a:t>
            </a:r>
            <a:r>
              <a:rPr lang="es-ES" altLang="ca-ES" sz="2000" dirty="0" err="1"/>
              <a:t>the</a:t>
            </a:r>
            <a:r>
              <a:rPr lang="es-ES" altLang="ca-ES" sz="2000" dirty="0"/>
              <a:t> </a:t>
            </a:r>
            <a:r>
              <a:rPr lang="es-ES" altLang="ca-ES" sz="2000" dirty="0" err="1"/>
              <a:t>United</a:t>
            </a:r>
            <a:r>
              <a:rPr lang="es-ES" altLang="ca-ES" sz="2000" dirty="0"/>
              <a:t> </a:t>
            </a:r>
            <a:r>
              <a:rPr lang="es-ES" altLang="ca-ES" sz="2000" dirty="0" err="1"/>
              <a:t>Kingdom</a:t>
            </a:r>
            <a:endParaRPr lang="es-ES" altLang="ca-ES" sz="2000" dirty="0"/>
          </a:p>
          <a:p>
            <a:r>
              <a:rPr lang="es-ES" altLang="ca-ES" sz="2800" dirty="0" err="1"/>
              <a:t>Exposure</a:t>
            </a:r>
            <a:r>
              <a:rPr lang="es-ES" altLang="ca-ES" sz="2800" dirty="0"/>
              <a:t> to </a:t>
            </a:r>
            <a:r>
              <a:rPr lang="es-ES" altLang="ca-ES" sz="2800" dirty="0" err="1"/>
              <a:t>health</a:t>
            </a:r>
            <a:r>
              <a:rPr lang="es-ES" altLang="ca-ES" sz="2800" dirty="0"/>
              <a:t> </a:t>
            </a:r>
            <a:r>
              <a:rPr lang="es-ES" altLang="ca-ES" sz="2800" dirty="0" err="1"/>
              <a:t>hazards</a:t>
            </a:r>
            <a:endParaRPr lang="es-ES" altLang="ca-ES" sz="2800" dirty="0"/>
          </a:p>
          <a:p>
            <a:pPr lvl="1"/>
            <a:r>
              <a:rPr lang="es-ES" altLang="ca-ES" sz="2400" dirty="0" err="1"/>
              <a:t>Lower</a:t>
            </a:r>
            <a:r>
              <a:rPr lang="es-ES" altLang="ca-ES" sz="2400" dirty="0"/>
              <a:t> </a:t>
            </a:r>
            <a:r>
              <a:rPr lang="es-ES" altLang="ca-ES" sz="2400" dirty="0" err="1"/>
              <a:t>exposure</a:t>
            </a:r>
            <a:r>
              <a:rPr lang="es-ES" altLang="ca-ES" sz="2400" dirty="0"/>
              <a:t> to </a:t>
            </a:r>
            <a:r>
              <a:rPr lang="es-ES" altLang="ca-ES" sz="2400" b="1" dirty="0">
                <a:solidFill>
                  <a:srgbClr val="0099CC"/>
                </a:solidFill>
              </a:rPr>
              <a:t>safety and </a:t>
            </a:r>
            <a:r>
              <a:rPr lang="es-ES" altLang="ca-ES" sz="2400" b="1" dirty="0" err="1">
                <a:solidFill>
                  <a:srgbClr val="0099CC"/>
                </a:solidFill>
              </a:rPr>
              <a:t>ergonomic</a:t>
            </a:r>
            <a:r>
              <a:rPr lang="es-ES" altLang="ca-ES" sz="2400" dirty="0"/>
              <a:t> </a:t>
            </a:r>
            <a:r>
              <a:rPr lang="es-ES" altLang="ca-ES" sz="2400" dirty="0" err="1"/>
              <a:t>hazards</a:t>
            </a:r>
            <a:r>
              <a:rPr lang="es-ES" altLang="ca-ES" sz="2400" dirty="0"/>
              <a:t>; </a:t>
            </a:r>
            <a:r>
              <a:rPr lang="es-ES" altLang="ca-ES" sz="2400" dirty="0" err="1"/>
              <a:t>higher</a:t>
            </a:r>
            <a:r>
              <a:rPr lang="es-ES" altLang="ca-ES" sz="2400" dirty="0"/>
              <a:t> </a:t>
            </a:r>
            <a:r>
              <a:rPr lang="es-ES" altLang="ca-ES" sz="2400" dirty="0" err="1"/>
              <a:t>exposure</a:t>
            </a:r>
            <a:r>
              <a:rPr lang="es-ES" altLang="ca-ES" sz="2400" dirty="0"/>
              <a:t> to </a:t>
            </a:r>
            <a:r>
              <a:rPr lang="es-ES" altLang="ca-ES" sz="2400" b="1" dirty="0" err="1">
                <a:solidFill>
                  <a:srgbClr val="0099CC"/>
                </a:solidFill>
              </a:rPr>
              <a:t>psychosocial</a:t>
            </a:r>
            <a:r>
              <a:rPr lang="es-ES" altLang="ca-ES" sz="2400" b="1" dirty="0">
                <a:solidFill>
                  <a:srgbClr val="0099CC"/>
                </a:solidFill>
              </a:rPr>
              <a:t> </a:t>
            </a:r>
            <a:r>
              <a:rPr lang="es-ES" altLang="ca-ES" sz="2400" b="1" dirty="0" err="1">
                <a:solidFill>
                  <a:srgbClr val="0099CC"/>
                </a:solidFill>
              </a:rPr>
              <a:t>hazards</a:t>
            </a:r>
            <a:endParaRPr lang="es-ES" altLang="ca-ES" sz="2400" b="1" dirty="0">
              <a:solidFill>
                <a:srgbClr val="0099CC"/>
              </a:solidFill>
            </a:endParaRPr>
          </a:p>
        </p:txBody>
      </p:sp>
    </p:spTree>
    <p:extLst>
      <p:ext uri="{BB962C8B-B14F-4D97-AF65-F5344CB8AC3E}">
        <p14:creationId xmlns:p14="http://schemas.microsoft.com/office/powerpoint/2010/main" val="3058389540"/>
      </p:ext>
    </p:extLst>
  </p:cSld>
  <p:clrMapOvr>
    <a:masterClrMapping/>
  </p:clrMapOvr>
  <p:transition spd="slow">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s-ES" altLang="ca-ES" sz="3600"/>
              <a:t>Job quality and part-time in Europe (3)</a:t>
            </a:r>
          </a:p>
        </p:txBody>
      </p:sp>
      <p:sp>
        <p:nvSpPr>
          <p:cNvPr id="12291" name="Rectangle 3"/>
          <p:cNvSpPr>
            <a:spLocks noGrp="1" noChangeArrowheads="1"/>
          </p:cNvSpPr>
          <p:nvPr>
            <p:ph type="body" idx="1"/>
          </p:nvPr>
        </p:nvSpPr>
        <p:spPr/>
        <p:txBody>
          <a:bodyPr/>
          <a:lstStyle/>
          <a:p>
            <a:r>
              <a:rPr lang="es-ES" altLang="ca-ES"/>
              <a:t>Working-time quality</a:t>
            </a:r>
          </a:p>
          <a:p>
            <a:pPr lvl="1"/>
            <a:r>
              <a:rPr lang="es-ES" altLang="ca-ES"/>
              <a:t>Part-timers more likely to have control over their working-time</a:t>
            </a:r>
          </a:p>
          <a:p>
            <a:pPr lvl="1"/>
            <a:r>
              <a:rPr lang="es-ES" altLang="ca-ES"/>
              <a:t>Intensification of work? (Fagan et al. 2008)</a:t>
            </a:r>
          </a:p>
          <a:p>
            <a:pPr lvl="1"/>
            <a:r>
              <a:rPr lang="es-ES" altLang="ca-ES"/>
              <a:t>Irregular working-times? Unpredictable working hours? On call? (Plantenga and Remery, 2009)</a:t>
            </a:r>
          </a:p>
          <a:p>
            <a:endParaRPr lang="es-ES" altLang="ca-ES"/>
          </a:p>
          <a:p>
            <a:pPr lvl="1"/>
            <a:endParaRPr lang="es-ES" altLang="ca-ES"/>
          </a:p>
        </p:txBody>
      </p:sp>
    </p:spTree>
    <p:extLst>
      <p:ext uri="{BB962C8B-B14F-4D97-AF65-F5344CB8AC3E}">
        <p14:creationId xmlns:p14="http://schemas.microsoft.com/office/powerpoint/2010/main" val="4040088448"/>
      </p:ext>
    </p:extLst>
  </p:cSld>
  <p:clrMapOvr>
    <a:masterClrMapping/>
  </p:clrMapOvr>
  <p:transition spd="slow">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p:txBody>
          <a:bodyPr/>
          <a:lstStyle/>
          <a:p>
            <a:endParaRPr lang="ca-ES"/>
          </a:p>
        </p:txBody>
      </p:sp>
      <p:sp>
        <p:nvSpPr>
          <p:cNvPr id="4" name="3 Título"/>
          <p:cNvSpPr>
            <a:spLocks noGrp="1"/>
          </p:cNvSpPr>
          <p:nvPr>
            <p:ph type="ctrTitle"/>
          </p:nvPr>
        </p:nvSpPr>
        <p:spPr/>
        <p:txBody>
          <a:bodyPr/>
          <a:lstStyle/>
          <a:p>
            <a:r>
              <a:rPr lang="es-ES" dirty="0" smtClean="0"/>
              <a:t>Long </a:t>
            </a:r>
            <a:r>
              <a:rPr lang="es-ES" dirty="0" err="1" smtClean="0"/>
              <a:t>working</a:t>
            </a:r>
            <a:r>
              <a:rPr lang="es-ES" dirty="0" smtClean="0"/>
              <a:t> </a:t>
            </a:r>
            <a:r>
              <a:rPr lang="es-ES" dirty="0" err="1" smtClean="0"/>
              <a:t>hours</a:t>
            </a:r>
            <a:r>
              <a:rPr lang="es-ES" dirty="0" smtClean="0"/>
              <a:t> and </a:t>
            </a:r>
            <a:r>
              <a:rPr lang="es-ES" dirty="0" err="1" smtClean="0"/>
              <a:t>health</a:t>
            </a:r>
            <a:endParaRPr lang="ca-ES" dirty="0"/>
          </a:p>
        </p:txBody>
      </p:sp>
    </p:spTree>
    <p:extLst>
      <p:ext uri="{BB962C8B-B14F-4D97-AF65-F5344CB8AC3E}">
        <p14:creationId xmlns:p14="http://schemas.microsoft.com/office/powerpoint/2010/main" val="889820170"/>
      </p:ext>
    </p:extLst>
  </p:cSld>
  <p:clrMapOvr>
    <a:masterClrMapping/>
  </p:clrMapOvr>
  <p:transition spd="slow">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971600" y="122238"/>
            <a:ext cx="7029400" cy="1295400"/>
          </a:xfrm>
        </p:spPr>
        <p:txBody>
          <a:bodyPr/>
          <a:lstStyle/>
          <a:p>
            <a:pPr fontAlgn="auto">
              <a:spcAft>
                <a:spcPts val="0"/>
              </a:spcAft>
              <a:defRPr/>
            </a:pPr>
            <a:r>
              <a:rPr lang="es-ES" altLang="ca-ES" dirty="0" err="1" smtClean="0">
                <a:solidFill>
                  <a:schemeClr val="tx2">
                    <a:satMod val="130000"/>
                  </a:schemeClr>
                </a:solidFill>
              </a:rPr>
              <a:t>Working</a:t>
            </a:r>
            <a:r>
              <a:rPr lang="es-ES" altLang="ca-ES" dirty="0" smtClean="0">
                <a:solidFill>
                  <a:schemeClr val="tx2">
                    <a:satMod val="130000"/>
                  </a:schemeClr>
                </a:solidFill>
              </a:rPr>
              <a:t> </a:t>
            </a:r>
            <a:r>
              <a:rPr lang="es-ES" altLang="ca-ES" dirty="0" err="1" smtClean="0">
                <a:solidFill>
                  <a:schemeClr val="tx2">
                    <a:satMod val="130000"/>
                  </a:schemeClr>
                </a:solidFill>
              </a:rPr>
              <a:t>hours</a:t>
            </a:r>
            <a:r>
              <a:rPr lang="es-ES" altLang="ca-ES" dirty="0" smtClean="0">
                <a:solidFill>
                  <a:schemeClr val="tx2">
                    <a:satMod val="130000"/>
                  </a:schemeClr>
                </a:solidFill>
              </a:rPr>
              <a:t> </a:t>
            </a:r>
            <a:r>
              <a:rPr lang="es-ES" altLang="ca-ES" dirty="0" err="1" smtClean="0">
                <a:solidFill>
                  <a:schemeClr val="tx2">
                    <a:satMod val="130000"/>
                  </a:schemeClr>
                </a:solidFill>
              </a:rPr>
              <a:t>among</a:t>
            </a:r>
            <a:r>
              <a:rPr lang="es-ES" altLang="ca-ES" dirty="0" smtClean="0">
                <a:solidFill>
                  <a:schemeClr val="tx2">
                    <a:satMod val="130000"/>
                  </a:schemeClr>
                </a:solidFill>
              </a:rPr>
              <a:t> </a:t>
            </a:r>
            <a:r>
              <a:rPr lang="es-ES" altLang="ca-ES" dirty="0" err="1" smtClean="0">
                <a:solidFill>
                  <a:schemeClr val="tx2">
                    <a:satMod val="130000"/>
                  </a:schemeClr>
                </a:solidFill>
              </a:rPr>
              <a:t>men</a:t>
            </a:r>
            <a:r>
              <a:rPr lang="es-ES" altLang="ca-ES" dirty="0" smtClean="0">
                <a:solidFill>
                  <a:schemeClr val="tx2">
                    <a:satMod val="130000"/>
                  </a:schemeClr>
                </a:solidFill>
              </a:rPr>
              <a:t> in </a:t>
            </a:r>
            <a:r>
              <a:rPr lang="es-ES" altLang="ca-ES" dirty="0" err="1" smtClean="0">
                <a:solidFill>
                  <a:schemeClr val="tx2">
                    <a:satMod val="130000"/>
                  </a:schemeClr>
                </a:solidFill>
              </a:rPr>
              <a:t>Europe</a:t>
            </a:r>
            <a:r>
              <a:rPr lang="es-ES" altLang="ca-ES" dirty="0" smtClean="0">
                <a:solidFill>
                  <a:schemeClr val="tx2">
                    <a:satMod val="130000"/>
                  </a:schemeClr>
                </a:solidFill>
              </a:rPr>
              <a:t>, 2010</a:t>
            </a:r>
          </a:p>
        </p:txBody>
      </p:sp>
      <p:graphicFrame>
        <p:nvGraphicFramePr>
          <p:cNvPr id="53251" name="Object 3"/>
          <p:cNvGraphicFramePr>
            <a:graphicFrameLocks noGrp="1" noChangeAspect="1"/>
          </p:cNvGraphicFramePr>
          <p:nvPr>
            <p:ph type="chart" idx="1"/>
            <p:extLst>
              <p:ext uri="{D42A27DB-BD31-4B8C-83A1-F6EECF244321}">
                <p14:modId xmlns:p14="http://schemas.microsoft.com/office/powerpoint/2010/main" val="3837677232"/>
              </p:ext>
            </p:extLst>
          </p:nvPr>
        </p:nvGraphicFramePr>
        <p:xfrm>
          <a:off x="735013" y="1981200"/>
          <a:ext cx="7672387" cy="4114800"/>
        </p:xfrm>
        <a:graphic>
          <a:graphicData uri="http://schemas.openxmlformats.org/presentationml/2006/ole">
            <mc:AlternateContent xmlns:mc="http://schemas.openxmlformats.org/markup-compatibility/2006">
              <mc:Choice xmlns:v="urn:schemas-microsoft-com:vml" Requires="v">
                <p:oleObj spid="_x0000_s18458" name="Gráfico" r:id="rId3" imgW="7086488" imgH="3800395" progId="MSGraph.Chart.8">
                  <p:embed followColorScheme="full"/>
                </p:oleObj>
              </mc:Choice>
              <mc:Fallback>
                <p:oleObj name="Gráfico" r:id="rId3" imgW="7086488" imgH="3800395" progId="MSGraph.Chart.8">
                  <p:embed followColorScheme="full"/>
                  <p:pic>
                    <p:nvPicPr>
                      <p:cNvPr id="0" name="Picture 20"/>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013" y="1981200"/>
                        <a:ext cx="7672387"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 name="2 CuadroTexto"/>
          <p:cNvSpPr txBox="1"/>
          <p:nvPr/>
        </p:nvSpPr>
        <p:spPr>
          <a:xfrm>
            <a:off x="3707904" y="6211365"/>
            <a:ext cx="4651786" cy="369332"/>
          </a:xfrm>
          <a:prstGeom prst="rect">
            <a:avLst/>
          </a:prstGeom>
          <a:noFill/>
        </p:spPr>
        <p:txBody>
          <a:bodyPr wrap="none" rtlCol="0">
            <a:spAutoFit/>
          </a:bodyPr>
          <a:lstStyle/>
          <a:p>
            <a:r>
              <a:rPr lang="es-ES" dirty="0" err="1" smtClean="0"/>
              <a:t>European</a:t>
            </a:r>
            <a:r>
              <a:rPr lang="es-ES" dirty="0" smtClean="0"/>
              <a:t> </a:t>
            </a:r>
            <a:r>
              <a:rPr lang="es-ES" dirty="0" err="1" smtClean="0"/>
              <a:t>Working</a:t>
            </a:r>
            <a:r>
              <a:rPr lang="es-ES" dirty="0" smtClean="0"/>
              <a:t> </a:t>
            </a:r>
            <a:r>
              <a:rPr lang="es-ES" dirty="0" err="1" smtClean="0"/>
              <a:t>Conditions</a:t>
            </a:r>
            <a:r>
              <a:rPr lang="es-ES" dirty="0" smtClean="0"/>
              <a:t> </a:t>
            </a:r>
            <a:r>
              <a:rPr lang="es-ES" dirty="0" err="1" smtClean="0"/>
              <a:t>Survey</a:t>
            </a:r>
            <a:r>
              <a:rPr lang="es-ES" dirty="0" smtClean="0"/>
              <a:t>, 2010</a:t>
            </a:r>
            <a:endParaRPr lang="ca-ES" dirty="0"/>
          </a:p>
        </p:txBody>
      </p:sp>
    </p:spTree>
    <p:extLst>
      <p:ext uri="{BB962C8B-B14F-4D97-AF65-F5344CB8AC3E}">
        <p14:creationId xmlns:p14="http://schemas.microsoft.com/office/powerpoint/2010/main" val="3922475353"/>
      </p:ext>
    </p:extLst>
  </p:cSld>
  <p:clrMapOvr>
    <a:masterClrMapping/>
  </p:clrMapOvr>
  <p:transition spd="slow">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971600" y="122238"/>
            <a:ext cx="7029400" cy="1295400"/>
          </a:xfrm>
        </p:spPr>
        <p:txBody>
          <a:bodyPr/>
          <a:lstStyle/>
          <a:p>
            <a:pPr fontAlgn="auto">
              <a:spcAft>
                <a:spcPts val="0"/>
              </a:spcAft>
              <a:defRPr/>
            </a:pPr>
            <a:r>
              <a:rPr lang="en-US" altLang="ca-ES" dirty="0">
                <a:solidFill>
                  <a:schemeClr val="tx2">
                    <a:satMod val="130000"/>
                  </a:schemeClr>
                </a:solidFill>
              </a:rPr>
              <a:t>Working hours among </a:t>
            </a:r>
            <a:r>
              <a:rPr lang="en-US" altLang="ca-ES" dirty="0" smtClean="0">
                <a:solidFill>
                  <a:schemeClr val="tx2">
                    <a:satMod val="130000"/>
                  </a:schemeClr>
                </a:solidFill>
              </a:rPr>
              <a:t>women </a:t>
            </a:r>
            <a:r>
              <a:rPr lang="en-US" altLang="ca-ES" dirty="0">
                <a:solidFill>
                  <a:schemeClr val="tx2">
                    <a:satMod val="130000"/>
                  </a:schemeClr>
                </a:solidFill>
              </a:rPr>
              <a:t>in Europe, 2010</a:t>
            </a:r>
            <a:endParaRPr lang="es-ES" altLang="ca-ES" dirty="0" smtClean="0">
              <a:solidFill>
                <a:schemeClr val="tx2">
                  <a:satMod val="130000"/>
                </a:schemeClr>
              </a:solidFill>
            </a:endParaRPr>
          </a:p>
        </p:txBody>
      </p:sp>
      <p:graphicFrame>
        <p:nvGraphicFramePr>
          <p:cNvPr id="54275" name="Object 3"/>
          <p:cNvGraphicFramePr>
            <a:graphicFrameLocks noGrp="1" noChangeAspect="1"/>
          </p:cNvGraphicFramePr>
          <p:nvPr>
            <p:ph type="chart" idx="1"/>
            <p:extLst>
              <p:ext uri="{D42A27DB-BD31-4B8C-83A1-F6EECF244321}">
                <p14:modId xmlns:p14="http://schemas.microsoft.com/office/powerpoint/2010/main" val="3961105952"/>
              </p:ext>
            </p:extLst>
          </p:nvPr>
        </p:nvGraphicFramePr>
        <p:xfrm>
          <a:off x="735013" y="1981200"/>
          <a:ext cx="7672387" cy="4114800"/>
        </p:xfrm>
        <a:graphic>
          <a:graphicData uri="http://schemas.openxmlformats.org/presentationml/2006/ole">
            <mc:AlternateContent xmlns:mc="http://schemas.openxmlformats.org/markup-compatibility/2006">
              <mc:Choice xmlns:v="urn:schemas-microsoft-com:vml" Requires="v">
                <p:oleObj spid="_x0000_s19483" name="Gráfico" r:id="rId3" imgW="7086488" imgH="3800395" progId="MSGraph.Chart.8">
                  <p:embed followColorScheme="full"/>
                </p:oleObj>
              </mc:Choice>
              <mc:Fallback>
                <p:oleObj name="Gráfico" r:id="rId3" imgW="7086488" imgH="3800395" progId="MSGraph.Chart.8">
                  <p:embed followColorScheme="full"/>
                  <p:pic>
                    <p:nvPicPr>
                      <p:cNvPr id="0" name="Picture 2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013" y="1981200"/>
                        <a:ext cx="7672387"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93014087"/>
      </p:ext>
    </p:extLst>
  </p:cSld>
  <p:clrMapOvr>
    <a:masterClrMapping/>
  </p:clrMapOvr>
  <p:transition spd="slow">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435100" y="274638"/>
            <a:ext cx="7499350" cy="1143000"/>
          </a:xfrm>
        </p:spPr>
        <p:txBody>
          <a:bodyPr>
            <a:normAutofit fontScale="90000"/>
          </a:bodyPr>
          <a:lstStyle/>
          <a:p>
            <a:pPr fontAlgn="auto">
              <a:spcAft>
                <a:spcPts val="0"/>
              </a:spcAft>
              <a:defRPr/>
            </a:pPr>
            <a:r>
              <a:rPr lang="es-ES" altLang="ca-ES" sz="4000" dirty="0" err="1" smtClean="0">
                <a:solidFill>
                  <a:schemeClr val="tx2">
                    <a:satMod val="130000"/>
                  </a:schemeClr>
                </a:solidFill>
              </a:rPr>
              <a:t>Karoshi</a:t>
            </a:r>
            <a:r>
              <a:rPr lang="es-ES" altLang="ca-ES" sz="4000" dirty="0" smtClean="0">
                <a:solidFill>
                  <a:schemeClr val="tx2">
                    <a:satMod val="130000"/>
                  </a:schemeClr>
                </a:solidFill>
              </a:rPr>
              <a:t>: </a:t>
            </a:r>
            <a:r>
              <a:rPr lang="es-ES" altLang="ca-ES" sz="4000" dirty="0" err="1" smtClean="0">
                <a:solidFill>
                  <a:schemeClr val="tx2">
                    <a:satMod val="130000"/>
                  </a:schemeClr>
                </a:solidFill>
              </a:rPr>
              <a:t>about</a:t>
            </a:r>
            <a:r>
              <a:rPr lang="es-ES" altLang="ca-ES" sz="4000" dirty="0" smtClean="0">
                <a:solidFill>
                  <a:schemeClr val="tx2">
                    <a:satMod val="130000"/>
                  </a:schemeClr>
                </a:solidFill>
              </a:rPr>
              <a:t> 10000 </a:t>
            </a:r>
            <a:r>
              <a:rPr lang="es-ES" altLang="ca-ES" sz="4000" dirty="0" err="1" smtClean="0">
                <a:solidFill>
                  <a:schemeClr val="tx2">
                    <a:satMod val="130000"/>
                  </a:schemeClr>
                </a:solidFill>
              </a:rPr>
              <a:t>deaths</a:t>
            </a:r>
            <a:r>
              <a:rPr lang="es-ES" altLang="ca-ES" sz="4000" dirty="0" smtClean="0">
                <a:solidFill>
                  <a:schemeClr val="tx2">
                    <a:satMod val="130000"/>
                  </a:schemeClr>
                </a:solidFill>
              </a:rPr>
              <a:t> a</a:t>
            </a:r>
            <a:br>
              <a:rPr lang="es-ES" altLang="ca-ES" sz="4000" dirty="0" smtClean="0">
                <a:solidFill>
                  <a:schemeClr val="tx2">
                    <a:satMod val="130000"/>
                  </a:schemeClr>
                </a:solidFill>
              </a:rPr>
            </a:br>
            <a:r>
              <a:rPr lang="es-ES" altLang="ca-ES" dirty="0" err="1" smtClean="0">
                <a:solidFill>
                  <a:schemeClr val="tx2">
                    <a:satMod val="130000"/>
                  </a:schemeClr>
                </a:solidFill>
              </a:rPr>
              <a:t>year</a:t>
            </a:r>
            <a:r>
              <a:rPr lang="es-ES" altLang="ca-ES" dirty="0" smtClean="0">
                <a:solidFill>
                  <a:schemeClr val="tx2">
                    <a:satMod val="130000"/>
                  </a:schemeClr>
                </a:solidFill>
              </a:rPr>
              <a:t> in </a:t>
            </a:r>
            <a:r>
              <a:rPr lang="es-ES" altLang="ca-ES" dirty="0" err="1" smtClean="0">
                <a:solidFill>
                  <a:schemeClr val="tx2">
                    <a:satMod val="130000"/>
                  </a:schemeClr>
                </a:solidFill>
              </a:rPr>
              <a:t>Japan</a:t>
            </a:r>
            <a:endParaRPr lang="es-ES" altLang="ca-ES" sz="4000" dirty="0" smtClean="0">
              <a:solidFill>
                <a:schemeClr val="tx2">
                  <a:satMod val="130000"/>
                </a:schemeClr>
              </a:solidFill>
            </a:endParaRPr>
          </a:p>
        </p:txBody>
      </p:sp>
      <p:pic>
        <p:nvPicPr>
          <p:cNvPr id="59395" name="Picture 4" descr="http://www.sindinero.org/blog/fotos/karosh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447800"/>
            <a:ext cx="2609850"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5" descr="http://t0.gstatic.com/images?q=tbn:ANd9GcQ2fQaHqpnJJ8HvOEgMvIasj6O_uaKATaJhQYN8KBH0-i6iCSWh7CPhryE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733800"/>
            <a:ext cx="3063875"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6" descr="http://t2.gstatic.com/images?q=tbn:ANd9GcSxypZ1H0JrMwWNpMP8xhq_jbiw5gM-yvHtegmtO-Y-Wjq66ab6zfUYyVHD-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4038600"/>
            <a:ext cx="314325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7" descr="http://1.bp.blogspot.com/-sfvvt40J6Mw/UnovI2TJHYI/AAAAAAAA2Z8/US4nsZi-18M/s400/Japanese_business_ma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524000"/>
            <a:ext cx="45720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4822339"/>
      </p:ext>
    </p:extLst>
  </p:cSld>
  <p:clrMapOvr>
    <a:masterClrMapping/>
  </p:clrMapOvr>
  <p:transition spd="slow">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72816"/>
            <a:ext cx="8631237"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567" y="4309160"/>
            <a:ext cx="7083425"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4"/>
          <p:cNvSpPr>
            <a:spLocks noGrp="1" noChangeArrowheads="1"/>
          </p:cNvSpPr>
          <p:nvPr>
            <p:ph type="title" idx="4294967295"/>
          </p:nvPr>
        </p:nvSpPr>
        <p:spPr/>
        <p:txBody>
          <a:bodyPr>
            <a:normAutofit/>
          </a:bodyPr>
          <a:lstStyle/>
          <a:p>
            <a:pPr fontAlgn="auto">
              <a:spcAft>
                <a:spcPts val="0"/>
              </a:spcAft>
              <a:defRPr/>
            </a:pPr>
            <a:r>
              <a:rPr lang="es-ES" altLang="ca-ES" dirty="0" smtClean="0">
                <a:solidFill>
                  <a:schemeClr val="tx2">
                    <a:satMod val="130000"/>
                  </a:schemeClr>
                </a:solidFill>
              </a:rPr>
              <a:t>Long </a:t>
            </a:r>
            <a:r>
              <a:rPr lang="es-ES" altLang="ca-ES" dirty="0" err="1" smtClean="0">
                <a:solidFill>
                  <a:schemeClr val="tx2">
                    <a:satMod val="130000"/>
                  </a:schemeClr>
                </a:solidFill>
              </a:rPr>
              <a:t>working</a:t>
            </a:r>
            <a:r>
              <a:rPr lang="es-ES" altLang="ca-ES" dirty="0" smtClean="0">
                <a:solidFill>
                  <a:schemeClr val="tx2">
                    <a:satMod val="130000"/>
                  </a:schemeClr>
                </a:solidFill>
              </a:rPr>
              <a:t> </a:t>
            </a:r>
            <a:r>
              <a:rPr lang="es-ES" altLang="ca-ES" dirty="0" err="1" smtClean="0">
                <a:solidFill>
                  <a:schemeClr val="tx2">
                    <a:satMod val="130000"/>
                  </a:schemeClr>
                </a:solidFill>
              </a:rPr>
              <a:t>hours</a:t>
            </a:r>
            <a:r>
              <a:rPr lang="es-ES" altLang="ca-ES" dirty="0" smtClean="0">
                <a:solidFill>
                  <a:schemeClr val="tx2">
                    <a:satMod val="130000"/>
                  </a:schemeClr>
                </a:solidFill>
              </a:rPr>
              <a:t> and </a:t>
            </a:r>
            <a:r>
              <a:rPr lang="es-ES" altLang="ca-ES" dirty="0" err="1" smtClean="0">
                <a:solidFill>
                  <a:schemeClr val="tx2">
                    <a:satMod val="130000"/>
                  </a:schemeClr>
                </a:solidFill>
              </a:rPr>
              <a:t>health</a:t>
            </a:r>
            <a:r>
              <a:rPr lang="es-ES" altLang="ca-ES" dirty="0" smtClean="0">
                <a:solidFill>
                  <a:schemeClr val="tx2">
                    <a:satMod val="130000"/>
                  </a:schemeClr>
                </a:solidFill>
              </a:rPr>
              <a:t> status in </a:t>
            </a:r>
            <a:r>
              <a:rPr lang="es-ES" altLang="ca-ES" dirty="0" err="1" smtClean="0">
                <a:solidFill>
                  <a:schemeClr val="tx2">
                    <a:satMod val="130000"/>
                  </a:schemeClr>
                </a:solidFill>
              </a:rPr>
              <a:t>Spain</a:t>
            </a:r>
            <a:endParaRPr lang="es-ES" altLang="ca-ES" dirty="0" smtClean="0">
              <a:solidFill>
                <a:schemeClr val="tx2">
                  <a:satMod val="130000"/>
                </a:schemeClr>
              </a:solidFill>
            </a:endParaRPr>
          </a:p>
        </p:txBody>
      </p:sp>
    </p:spTree>
    <p:extLst>
      <p:ext uri="{BB962C8B-B14F-4D97-AF65-F5344CB8AC3E}">
        <p14:creationId xmlns:p14="http://schemas.microsoft.com/office/powerpoint/2010/main" val="2418752456"/>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endParaRPr lang="ca-ES" altLang="ca-ES"/>
          </a:p>
        </p:txBody>
      </p:sp>
      <p:sp>
        <p:nvSpPr>
          <p:cNvPr id="7171" name="Rectangle 3"/>
          <p:cNvSpPr>
            <a:spLocks noGrp="1" noChangeArrowheads="1"/>
          </p:cNvSpPr>
          <p:nvPr>
            <p:ph type="body" idx="1"/>
          </p:nvPr>
        </p:nvSpPr>
        <p:spPr>
          <a:xfrm>
            <a:off x="949325" y="2565400"/>
            <a:ext cx="7661275" cy="3530600"/>
          </a:xfrm>
        </p:spPr>
        <p:txBody>
          <a:bodyPr/>
          <a:lstStyle/>
          <a:p>
            <a:r>
              <a:rPr lang="es-ES" altLang="ca-ES" dirty="0" err="1"/>
              <a:t>Traditional</a:t>
            </a:r>
            <a:r>
              <a:rPr lang="es-ES" altLang="ca-ES" dirty="0"/>
              <a:t> </a:t>
            </a:r>
            <a:r>
              <a:rPr lang="es-ES" altLang="ca-ES" dirty="0" err="1"/>
              <a:t>occupational</a:t>
            </a:r>
            <a:r>
              <a:rPr lang="es-ES" altLang="ca-ES" dirty="0"/>
              <a:t> </a:t>
            </a:r>
            <a:r>
              <a:rPr lang="es-ES" altLang="ca-ES" dirty="0" err="1" smtClean="0"/>
              <a:t>health</a:t>
            </a:r>
            <a:r>
              <a:rPr lang="es-ES" altLang="ca-ES" dirty="0" smtClean="0"/>
              <a:t> </a:t>
            </a:r>
          </a:p>
          <a:p>
            <a:pPr lvl="1"/>
            <a:r>
              <a:rPr lang="es-ES" altLang="ca-ES" dirty="0" err="1" smtClean="0"/>
              <a:t>Work</a:t>
            </a:r>
            <a:r>
              <a:rPr lang="es-ES" altLang="ca-ES" dirty="0"/>
              <a:t>, a </a:t>
            </a:r>
            <a:r>
              <a:rPr lang="es-ES" altLang="ca-ES" dirty="0" err="1"/>
              <a:t>potential</a:t>
            </a:r>
            <a:r>
              <a:rPr lang="es-ES" altLang="ca-ES" dirty="0"/>
              <a:t> </a:t>
            </a:r>
            <a:r>
              <a:rPr lang="es-ES" altLang="ca-ES" dirty="0" err="1"/>
              <a:t>source</a:t>
            </a:r>
            <a:r>
              <a:rPr lang="es-ES" altLang="ca-ES" dirty="0"/>
              <a:t> of </a:t>
            </a:r>
            <a:r>
              <a:rPr lang="es-ES" altLang="ca-ES" dirty="0" err="1"/>
              <a:t>health</a:t>
            </a:r>
            <a:r>
              <a:rPr lang="es-ES" altLang="ca-ES" dirty="0"/>
              <a:t> </a:t>
            </a:r>
            <a:r>
              <a:rPr lang="es-ES" altLang="ca-ES" dirty="0" err="1"/>
              <a:t>hazards</a:t>
            </a:r>
            <a:endParaRPr lang="es-ES" altLang="ca-ES" dirty="0"/>
          </a:p>
          <a:p>
            <a:r>
              <a:rPr lang="es-ES" altLang="ca-ES" dirty="0" err="1"/>
              <a:t>Work</a:t>
            </a:r>
            <a:r>
              <a:rPr lang="es-ES" altLang="ca-ES" dirty="0"/>
              <a:t> as a social </a:t>
            </a:r>
            <a:r>
              <a:rPr lang="es-ES" altLang="ca-ES" dirty="0" err="1"/>
              <a:t>determinant</a:t>
            </a:r>
            <a:r>
              <a:rPr lang="es-ES" altLang="ca-ES" dirty="0"/>
              <a:t> of </a:t>
            </a:r>
            <a:r>
              <a:rPr lang="es-ES" altLang="ca-ES" dirty="0" err="1"/>
              <a:t>health</a:t>
            </a:r>
            <a:endParaRPr lang="es-ES" altLang="ca-ES" dirty="0"/>
          </a:p>
          <a:p>
            <a:pPr lvl="1"/>
            <a:r>
              <a:rPr lang="es-ES" altLang="ca-ES" dirty="0" err="1"/>
              <a:t>Occupational</a:t>
            </a:r>
            <a:r>
              <a:rPr lang="es-ES" altLang="ca-ES" dirty="0"/>
              <a:t> social-</a:t>
            </a:r>
            <a:r>
              <a:rPr lang="es-ES" altLang="ca-ES" dirty="0" err="1"/>
              <a:t>class</a:t>
            </a:r>
            <a:r>
              <a:rPr lang="es-ES" altLang="ca-ES" dirty="0"/>
              <a:t> </a:t>
            </a:r>
            <a:r>
              <a:rPr lang="es-ES" altLang="ca-ES" dirty="0" err="1"/>
              <a:t>inequalities</a:t>
            </a:r>
            <a:endParaRPr lang="es-ES" altLang="ca-ES" dirty="0"/>
          </a:p>
          <a:p>
            <a:pPr lvl="1"/>
            <a:r>
              <a:rPr lang="es-ES" altLang="ca-ES" dirty="0" err="1"/>
              <a:t>Domestic</a:t>
            </a:r>
            <a:r>
              <a:rPr lang="es-ES" altLang="ca-ES" dirty="0"/>
              <a:t> and </a:t>
            </a:r>
            <a:r>
              <a:rPr lang="es-ES" altLang="ca-ES" dirty="0" err="1"/>
              <a:t>family</a:t>
            </a:r>
            <a:r>
              <a:rPr lang="es-ES" altLang="ca-ES" dirty="0"/>
              <a:t> </a:t>
            </a:r>
            <a:r>
              <a:rPr lang="es-ES" altLang="ca-ES" dirty="0" err="1"/>
              <a:t>work</a:t>
            </a:r>
            <a:r>
              <a:rPr lang="es-ES" altLang="ca-ES" dirty="0"/>
              <a:t> and </a:t>
            </a:r>
            <a:r>
              <a:rPr lang="es-ES" altLang="ca-ES" dirty="0" err="1"/>
              <a:t>health</a:t>
            </a:r>
            <a:endParaRPr lang="es-ES" altLang="ca-ES" dirty="0"/>
          </a:p>
          <a:p>
            <a:pPr lvl="2"/>
            <a:endParaRPr lang="es-ES" altLang="ca-ES" dirty="0"/>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8174038" cy="233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600" dirty="0" smtClean="0"/>
              <a:t>In </a:t>
            </a:r>
            <a:r>
              <a:rPr lang="es-ES" sz="3600" dirty="0" err="1" smtClean="0"/>
              <a:t>some</a:t>
            </a:r>
            <a:r>
              <a:rPr lang="es-ES" sz="3600" dirty="0" smtClean="0"/>
              <a:t> </a:t>
            </a:r>
            <a:r>
              <a:rPr lang="es-ES" sz="3600" dirty="0" err="1" smtClean="0"/>
              <a:t>circumstances</a:t>
            </a:r>
            <a:r>
              <a:rPr lang="es-ES" sz="3600" dirty="0" smtClean="0"/>
              <a:t>, </a:t>
            </a:r>
            <a:r>
              <a:rPr lang="es-ES" sz="3600" dirty="0" err="1" smtClean="0"/>
              <a:t>working</a:t>
            </a:r>
            <a:r>
              <a:rPr lang="es-ES" sz="3600" dirty="0" smtClean="0"/>
              <a:t> 41-60 </a:t>
            </a:r>
            <a:r>
              <a:rPr lang="es-ES" sz="3600" dirty="0" err="1" smtClean="0"/>
              <a:t>hours</a:t>
            </a:r>
            <a:r>
              <a:rPr lang="es-ES" sz="3600" dirty="0" smtClean="0"/>
              <a:t> </a:t>
            </a:r>
            <a:r>
              <a:rPr lang="es-ES" sz="3600" dirty="0" err="1" smtClean="0"/>
              <a:t>associated</a:t>
            </a:r>
            <a:r>
              <a:rPr lang="es-ES" sz="3600" dirty="0" smtClean="0"/>
              <a:t> </a:t>
            </a:r>
            <a:r>
              <a:rPr lang="es-ES" sz="3600" dirty="0" err="1" smtClean="0"/>
              <a:t>with</a:t>
            </a:r>
            <a:r>
              <a:rPr lang="es-ES" sz="3600" dirty="0" smtClean="0"/>
              <a:t>…</a:t>
            </a:r>
            <a:endParaRPr lang="ca-ES" sz="3600" dirty="0"/>
          </a:p>
        </p:txBody>
      </p:sp>
      <p:sp>
        <p:nvSpPr>
          <p:cNvPr id="3" name="2 Marcador de contenido"/>
          <p:cNvSpPr>
            <a:spLocks noGrp="1"/>
          </p:cNvSpPr>
          <p:nvPr>
            <p:ph idx="1"/>
          </p:nvPr>
        </p:nvSpPr>
        <p:spPr/>
        <p:txBody>
          <a:bodyPr/>
          <a:lstStyle/>
          <a:p>
            <a:r>
              <a:rPr lang="es-ES" dirty="0" smtClean="0"/>
              <a:t>Poor general </a:t>
            </a:r>
            <a:r>
              <a:rPr lang="es-ES" dirty="0" err="1" smtClean="0"/>
              <a:t>health</a:t>
            </a:r>
            <a:endParaRPr lang="es-ES" dirty="0" smtClean="0"/>
          </a:p>
          <a:p>
            <a:r>
              <a:rPr lang="es-ES" dirty="0" smtClean="0"/>
              <a:t>Poor mental </a:t>
            </a:r>
            <a:r>
              <a:rPr lang="es-ES" dirty="0" err="1" smtClean="0"/>
              <a:t>health</a:t>
            </a:r>
            <a:endParaRPr lang="es-ES" dirty="0" smtClean="0"/>
          </a:p>
          <a:p>
            <a:r>
              <a:rPr lang="es-ES" dirty="0" smtClean="0"/>
              <a:t>Job </a:t>
            </a:r>
            <a:r>
              <a:rPr lang="es-ES" dirty="0" err="1" smtClean="0"/>
              <a:t>dissatisfaction</a:t>
            </a:r>
            <a:endParaRPr lang="es-ES" dirty="0" smtClean="0"/>
          </a:p>
          <a:p>
            <a:r>
              <a:rPr lang="es-ES" dirty="0" err="1" smtClean="0"/>
              <a:t>Hypertension</a:t>
            </a:r>
            <a:endParaRPr lang="es-ES" dirty="0" smtClean="0"/>
          </a:p>
          <a:p>
            <a:r>
              <a:rPr lang="es-ES" dirty="0" smtClean="0"/>
              <a:t>Smoking</a:t>
            </a:r>
          </a:p>
          <a:p>
            <a:r>
              <a:rPr lang="es-ES" dirty="0" err="1" smtClean="0"/>
              <a:t>Sedentarism</a:t>
            </a:r>
            <a:r>
              <a:rPr lang="es-ES" dirty="0" smtClean="0"/>
              <a:t> in </a:t>
            </a:r>
            <a:r>
              <a:rPr lang="es-ES" dirty="0" err="1" smtClean="0"/>
              <a:t>the</a:t>
            </a:r>
            <a:r>
              <a:rPr lang="es-ES" dirty="0" smtClean="0"/>
              <a:t> </a:t>
            </a:r>
            <a:r>
              <a:rPr lang="es-ES" dirty="0" err="1" smtClean="0"/>
              <a:t>leisure</a:t>
            </a:r>
            <a:r>
              <a:rPr lang="es-ES" dirty="0" smtClean="0"/>
              <a:t> time</a:t>
            </a:r>
            <a:endParaRPr lang="ca-ES" dirty="0"/>
          </a:p>
        </p:txBody>
      </p:sp>
    </p:spTree>
    <p:extLst>
      <p:ext uri="{BB962C8B-B14F-4D97-AF65-F5344CB8AC3E}">
        <p14:creationId xmlns:p14="http://schemas.microsoft.com/office/powerpoint/2010/main" val="3529173110"/>
      </p:ext>
    </p:extLst>
  </p:cSld>
  <p:clrMapOvr>
    <a:masterClrMapping/>
  </p:clrMapOvr>
  <p:transition spd="slow">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115616" y="260648"/>
            <a:ext cx="7499350" cy="1143000"/>
          </a:xfrm>
        </p:spPr>
        <p:txBody>
          <a:bodyPr>
            <a:noAutofit/>
          </a:bodyPr>
          <a:lstStyle/>
          <a:p>
            <a:pPr fontAlgn="auto">
              <a:spcAft>
                <a:spcPts val="0"/>
              </a:spcAft>
              <a:defRPr/>
            </a:pPr>
            <a:r>
              <a:rPr lang="es-ES" altLang="ca-ES" sz="2400" dirty="0" err="1" smtClean="0">
                <a:solidFill>
                  <a:schemeClr val="tx2">
                    <a:satMod val="130000"/>
                  </a:schemeClr>
                </a:solidFill>
              </a:rPr>
              <a:t>Proposed</a:t>
            </a:r>
            <a:r>
              <a:rPr lang="es-ES" altLang="ca-ES" sz="2400" dirty="0" smtClean="0">
                <a:solidFill>
                  <a:schemeClr val="tx2">
                    <a:satMod val="130000"/>
                  </a:schemeClr>
                </a:solidFill>
              </a:rPr>
              <a:t> </a:t>
            </a:r>
            <a:r>
              <a:rPr lang="es-ES" altLang="ca-ES" sz="2400" dirty="0" err="1" smtClean="0">
                <a:solidFill>
                  <a:schemeClr val="tx2">
                    <a:satMod val="130000"/>
                  </a:schemeClr>
                </a:solidFill>
              </a:rPr>
              <a:t>model</a:t>
            </a:r>
            <a:r>
              <a:rPr lang="es-ES" altLang="ca-ES" sz="2400" dirty="0" smtClean="0">
                <a:solidFill>
                  <a:schemeClr val="tx2">
                    <a:satMod val="130000"/>
                  </a:schemeClr>
                </a:solidFill>
              </a:rPr>
              <a:t> </a:t>
            </a:r>
            <a:r>
              <a:rPr lang="es-ES" altLang="ca-ES" sz="2400" dirty="0" err="1" smtClean="0">
                <a:solidFill>
                  <a:schemeClr val="tx2">
                    <a:satMod val="130000"/>
                  </a:schemeClr>
                </a:solidFill>
              </a:rPr>
              <a:t>for</a:t>
            </a:r>
            <a:r>
              <a:rPr lang="es-ES" altLang="ca-ES" sz="2400" dirty="0" smtClean="0">
                <a:solidFill>
                  <a:schemeClr val="tx2">
                    <a:satMod val="130000"/>
                  </a:schemeClr>
                </a:solidFill>
              </a:rPr>
              <a:t> </a:t>
            </a:r>
            <a:r>
              <a:rPr lang="es-ES" altLang="ca-ES" sz="2400" dirty="0" err="1" smtClean="0">
                <a:solidFill>
                  <a:schemeClr val="tx2">
                    <a:satMod val="130000"/>
                  </a:schemeClr>
                </a:solidFill>
              </a:rPr>
              <a:t>explaining</a:t>
            </a:r>
            <a:r>
              <a:rPr lang="es-ES" altLang="ca-ES" sz="2400" dirty="0" smtClean="0">
                <a:solidFill>
                  <a:schemeClr val="tx2">
                    <a:satMod val="130000"/>
                  </a:schemeClr>
                </a:solidFill>
              </a:rPr>
              <a:t> </a:t>
            </a:r>
            <a:r>
              <a:rPr lang="es-ES" altLang="ca-ES" sz="2400" dirty="0" err="1" smtClean="0">
                <a:solidFill>
                  <a:schemeClr val="tx2">
                    <a:satMod val="130000"/>
                  </a:schemeClr>
                </a:solidFill>
              </a:rPr>
              <a:t>the</a:t>
            </a:r>
            <a:r>
              <a:rPr lang="es-ES" altLang="ca-ES" sz="2400" dirty="0" smtClean="0">
                <a:solidFill>
                  <a:schemeClr val="tx2">
                    <a:satMod val="130000"/>
                  </a:schemeClr>
                </a:solidFill>
              </a:rPr>
              <a:t> </a:t>
            </a:r>
            <a:r>
              <a:rPr lang="es-ES" altLang="ca-ES" sz="2400" dirty="0" err="1" smtClean="0">
                <a:solidFill>
                  <a:schemeClr val="tx2">
                    <a:satMod val="130000"/>
                  </a:schemeClr>
                </a:solidFill>
              </a:rPr>
              <a:t>relationship</a:t>
            </a:r>
            <a:r>
              <a:rPr lang="es-ES" altLang="ca-ES" sz="2400" dirty="0" smtClean="0">
                <a:solidFill>
                  <a:schemeClr val="tx2">
                    <a:satMod val="130000"/>
                  </a:schemeClr>
                </a:solidFill>
              </a:rPr>
              <a:t> </a:t>
            </a:r>
            <a:r>
              <a:rPr lang="es-ES" altLang="ca-ES" sz="2400" dirty="0" err="1" smtClean="0">
                <a:solidFill>
                  <a:schemeClr val="tx2">
                    <a:satMod val="130000"/>
                  </a:schemeClr>
                </a:solidFill>
              </a:rPr>
              <a:t>between</a:t>
            </a:r>
            <a:r>
              <a:rPr lang="es-ES" altLang="ca-ES" sz="2400" dirty="0" smtClean="0">
                <a:solidFill>
                  <a:schemeClr val="tx2">
                    <a:satMod val="130000"/>
                  </a:schemeClr>
                </a:solidFill>
              </a:rPr>
              <a:t> </a:t>
            </a:r>
            <a:r>
              <a:rPr lang="es-ES" altLang="ca-ES" sz="2400" dirty="0" err="1" smtClean="0">
                <a:solidFill>
                  <a:schemeClr val="tx2">
                    <a:satMod val="130000"/>
                  </a:schemeClr>
                </a:solidFill>
              </a:rPr>
              <a:t>moderately</a:t>
            </a:r>
            <a:r>
              <a:rPr lang="es-ES" altLang="ca-ES" sz="2400" dirty="0" smtClean="0">
                <a:solidFill>
                  <a:schemeClr val="tx2">
                    <a:satMod val="130000"/>
                  </a:schemeClr>
                </a:solidFill>
              </a:rPr>
              <a:t> </a:t>
            </a:r>
            <a:r>
              <a:rPr lang="es-ES" altLang="ca-ES" sz="2400" dirty="0" err="1" smtClean="0">
                <a:solidFill>
                  <a:schemeClr val="tx2">
                    <a:satMod val="130000"/>
                  </a:schemeClr>
                </a:solidFill>
              </a:rPr>
              <a:t>long</a:t>
            </a:r>
            <a:r>
              <a:rPr lang="es-ES" altLang="ca-ES" sz="2400" dirty="0" smtClean="0">
                <a:solidFill>
                  <a:schemeClr val="tx2">
                    <a:satMod val="130000"/>
                  </a:schemeClr>
                </a:solidFill>
              </a:rPr>
              <a:t> </a:t>
            </a:r>
            <a:r>
              <a:rPr lang="es-ES" altLang="ca-ES" sz="2400" dirty="0" err="1" smtClean="0">
                <a:solidFill>
                  <a:schemeClr val="tx2">
                    <a:satMod val="130000"/>
                  </a:schemeClr>
                </a:solidFill>
              </a:rPr>
              <a:t>working</a:t>
            </a:r>
            <a:r>
              <a:rPr lang="es-ES" altLang="ca-ES" sz="2400" dirty="0" smtClean="0">
                <a:solidFill>
                  <a:schemeClr val="tx2">
                    <a:satMod val="130000"/>
                  </a:schemeClr>
                </a:solidFill>
              </a:rPr>
              <a:t> </a:t>
            </a:r>
            <a:r>
              <a:rPr lang="es-ES" altLang="ca-ES" sz="2400" dirty="0" err="1" smtClean="0">
                <a:solidFill>
                  <a:schemeClr val="tx2">
                    <a:satMod val="130000"/>
                  </a:schemeClr>
                </a:solidFill>
              </a:rPr>
              <a:t>hours</a:t>
            </a:r>
            <a:r>
              <a:rPr lang="es-ES" altLang="ca-ES" sz="2400" dirty="0" smtClean="0">
                <a:solidFill>
                  <a:schemeClr val="tx2">
                    <a:satMod val="130000"/>
                  </a:schemeClr>
                </a:solidFill>
              </a:rPr>
              <a:t> and </a:t>
            </a:r>
            <a:r>
              <a:rPr lang="es-ES" altLang="ca-ES" sz="2400" dirty="0" err="1" smtClean="0">
                <a:solidFill>
                  <a:schemeClr val="tx2">
                    <a:satMod val="130000"/>
                  </a:schemeClr>
                </a:solidFill>
              </a:rPr>
              <a:t>health</a:t>
            </a:r>
            <a:r>
              <a:rPr lang="es-ES" altLang="ca-ES" sz="2400" dirty="0" smtClean="0">
                <a:solidFill>
                  <a:schemeClr val="tx2">
                    <a:satMod val="130000"/>
                  </a:schemeClr>
                </a:solidFill>
              </a:rPr>
              <a:t> status</a:t>
            </a:r>
          </a:p>
        </p:txBody>
      </p:sp>
      <p:pic>
        <p:nvPicPr>
          <p:cNvPr id="716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76400"/>
            <a:ext cx="6938963"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5162178"/>
      </p:ext>
    </p:extLst>
  </p:cSld>
  <p:clrMapOvr>
    <a:masterClrMapping/>
  </p:clrMapOvr>
  <p:transition spd="slow">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26"/>
          <p:cNvSpPr>
            <a:spLocks noGrp="1" noChangeArrowheads="1"/>
          </p:cNvSpPr>
          <p:nvPr>
            <p:ph type="title"/>
          </p:nvPr>
        </p:nvSpPr>
        <p:spPr>
          <a:xfrm>
            <a:off x="1435100" y="274638"/>
            <a:ext cx="7499350" cy="1143000"/>
          </a:xfrm>
        </p:spPr>
        <p:txBody>
          <a:bodyPr>
            <a:normAutofit fontScale="90000"/>
          </a:bodyPr>
          <a:lstStyle/>
          <a:p>
            <a:pPr fontAlgn="auto">
              <a:spcAft>
                <a:spcPts val="0"/>
              </a:spcAft>
              <a:defRPr/>
            </a:pPr>
            <a:r>
              <a:rPr lang="es-ES" altLang="ca-ES" sz="4000" dirty="0" smtClean="0">
                <a:solidFill>
                  <a:schemeClr val="tx2">
                    <a:satMod val="130000"/>
                  </a:schemeClr>
                </a:solidFill>
              </a:rPr>
              <a:t>Long </a:t>
            </a:r>
            <a:r>
              <a:rPr lang="es-ES" altLang="ca-ES" sz="4000" dirty="0" err="1" smtClean="0">
                <a:solidFill>
                  <a:schemeClr val="tx2">
                    <a:satMod val="130000"/>
                  </a:schemeClr>
                </a:solidFill>
              </a:rPr>
              <a:t>working</a:t>
            </a:r>
            <a:r>
              <a:rPr lang="es-ES" altLang="ca-ES" sz="4000" dirty="0" smtClean="0">
                <a:solidFill>
                  <a:schemeClr val="tx2">
                    <a:satMod val="130000"/>
                  </a:schemeClr>
                </a:solidFill>
              </a:rPr>
              <a:t> </a:t>
            </a:r>
            <a:r>
              <a:rPr lang="es-ES" altLang="ca-ES" sz="4000" dirty="0" err="1" smtClean="0">
                <a:solidFill>
                  <a:schemeClr val="tx2">
                    <a:satMod val="130000"/>
                  </a:schemeClr>
                </a:solidFill>
              </a:rPr>
              <a:t>hours</a:t>
            </a:r>
            <a:r>
              <a:rPr lang="es-ES" altLang="ca-ES" sz="4000" dirty="0" smtClean="0">
                <a:solidFill>
                  <a:schemeClr val="tx2">
                    <a:satMod val="130000"/>
                  </a:schemeClr>
                </a:solidFill>
              </a:rPr>
              <a:t> and </a:t>
            </a:r>
            <a:r>
              <a:rPr lang="es-ES" altLang="ca-ES" sz="4000" dirty="0" err="1" smtClean="0">
                <a:solidFill>
                  <a:schemeClr val="tx2">
                    <a:satMod val="130000"/>
                  </a:schemeClr>
                </a:solidFill>
              </a:rPr>
              <a:t>health</a:t>
            </a:r>
            <a:r>
              <a:rPr lang="es-ES" altLang="ca-ES" sz="4000" dirty="0" smtClean="0">
                <a:solidFill>
                  <a:schemeClr val="tx2">
                    <a:satMod val="130000"/>
                  </a:schemeClr>
                </a:solidFill>
              </a:rPr>
              <a:t> status in </a:t>
            </a:r>
            <a:r>
              <a:rPr lang="es-ES" altLang="ca-ES" sz="4000" dirty="0" err="1" smtClean="0">
                <a:solidFill>
                  <a:schemeClr val="tx2">
                    <a:satMod val="130000"/>
                  </a:schemeClr>
                </a:solidFill>
              </a:rPr>
              <a:t>Europe</a:t>
            </a:r>
            <a:endParaRPr lang="es-ES" altLang="ca-ES" sz="4000" dirty="0" smtClean="0">
              <a:solidFill>
                <a:schemeClr val="tx2">
                  <a:satMod val="130000"/>
                </a:schemeClr>
              </a:solidFill>
            </a:endParaRPr>
          </a:p>
        </p:txBody>
      </p:sp>
      <p:pic>
        <p:nvPicPr>
          <p:cNvPr id="77827" name="Picture 1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81200"/>
            <a:ext cx="8199438"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1448170"/>
      </p:ext>
    </p:extLst>
  </p:cSld>
  <p:clrMapOvr>
    <a:masterClrMapping/>
  </p:clrMapOvr>
  <p:transition spd="slow">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435100" y="274638"/>
            <a:ext cx="7499350" cy="1143000"/>
          </a:xfrm>
        </p:spPr>
        <p:txBody>
          <a:bodyPr>
            <a:normAutofit fontScale="90000"/>
          </a:bodyPr>
          <a:lstStyle/>
          <a:p>
            <a:pPr fontAlgn="auto">
              <a:spcAft>
                <a:spcPts val="0"/>
              </a:spcAft>
              <a:defRPr/>
            </a:pPr>
            <a:r>
              <a:rPr lang="es-ES" altLang="ca-ES" sz="4000" dirty="0" smtClean="0">
                <a:solidFill>
                  <a:schemeClr val="tx2">
                    <a:satMod val="130000"/>
                  </a:schemeClr>
                </a:solidFill>
              </a:rPr>
              <a:t>Long </a:t>
            </a:r>
            <a:r>
              <a:rPr lang="es-ES" altLang="ca-ES" sz="4000" dirty="0" err="1" smtClean="0">
                <a:solidFill>
                  <a:schemeClr val="tx2">
                    <a:satMod val="130000"/>
                  </a:schemeClr>
                </a:solidFill>
              </a:rPr>
              <a:t>working</a:t>
            </a:r>
            <a:r>
              <a:rPr lang="es-ES" altLang="ca-ES" sz="4000" dirty="0" smtClean="0">
                <a:solidFill>
                  <a:schemeClr val="tx2">
                    <a:satMod val="130000"/>
                  </a:schemeClr>
                </a:solidFill>
              </a:rPr>
              <a:t> </a:t>
            </a:r>
            <a:r>
              <a:rPr lang="es-ES" altLang="ca-ES" sz="4000" dirty="0" err="1" smtClean="0">
                <a:solidFill>
                  <a:schemeClr val="tx2">
                    <a:satMod val="130000"/>
                  </a:schemeClr>
                </a:solidFill>
              </a:rPr>
              <a:t>hours</a:t>
            </a:r>
            <a:r>
              <a:rPr lang="es-ES" altLang="ca-ES" sz="4000" dirty="0" smtClean="0">
                <a:solidFill>
                  <a:schemeClr val="tx2">
                    <a:satMod val="130000"/>
                  </a:schemeClr>
                </a:solidFill>
              </a:rPr>
              <a:t> and </a:t>
            </a:r>
            <a:r>
              <a:rPr lang="es-ES" altLang="ca-ES" sz="4000" dirty="0" err="1" smtClean="0">
                <a:solidFill>
                  <a:schemeClr val="tx2">
                    <a:satMod val="130000"/>
                  </a:schemeClr>
                </a:solidFill>
              </a:rPr>
              <a:t>health</a:t>
            </a:r>
            <a:r>
              <a:rPr lang="es-ES" altLang="ca-ES" sz="4000" dirty="0" smtClean="0">
                <a:solidFill>
                  <a:schemeClr val="tx2">
                    <a:satMod val="130000"/>
                  </a:schemeClr>
                </a:solidFill>
              </a:rPr>
              <a:t> status in </a:t>
            </a:r>
            <a:r>
              <a:rPr lang="es-ES" altLang="ca-ES" sz="4000" dirty="0" err="1" smtClean="0">
                <a:solidFill>
                  <a:schemeClr val="tx2">
                    <a:satMod val="130000"/>
                  </a:schemeClr>
                </a:solidFill>
              </a:rPr>
              <a:t>Europe</a:t>
            </a:r>
            <a:endParaRPr lang="es-ES" altLang="ca-ES" sz="4000" dirty="0" smtClean="0">
              <a:solidFill>
                <a:schemeClr val="tx2">
                  <a:satMod val="130000"/>
                </a:schemeClr>
              </a:solidFill>
            </a:endParaRPr>
          </a:p>
        </p:txBody>
      </p:sp>
      <p:pic>
        <p:nvPicPr>
          <p:cNvPr id="788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1524000"/>
            <a:ext cx="8810625" cy="444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490868"/>
      </p:ext>
    </p:extLst>
  </p:cSld>
  <p:clrMapOvr>
    <a:masterClrMapping/>
  </p:clrMapOvr>
  <p:transition spd="slow">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Long </a:t>
            </a:r>
            <a:r>
              <a:rPr lang="es-ES" dirty="0" err="1" smtClean="0"/>
              <a:t>working</a:t>
            </a:r>
            <a:r>
              <a:rPr lang="es-ES" dirty="0" smtClean="0"/>
              <a:t> </a:t>
            </a:r>
            <a:r>
              <a:rPr lang="es-ES" dirty="0" err="1" smtClean="0"/>
              <a:t>hours</a:t>
            </a:r>
            <a:r>
              <a:rPr lang="es-ES" dirty="0" smtClean="0"/>
              <a:t> and </a:t>
            </a:r>
            <a:r>
              <a:rPr lang="es-ES" dirty="0" err="1" smtClean="0"/>
              <a:t>health</a:t>
            </a:r>
            <a:r>
              <a:rPr lang="es-ES" dirty="0" smtClean="0"/>
              <a:t> status in </a:t>
            </a:r>
            <a:r>
              <a:rPr lang="es-ES" dirty="0" err="1" smtClean="0"/>
              <a:t>Europe</a:t>
            </a:r>
            <a:r>
              <a:rPr lang="es-ES" dirty="0" smtClean="0"/>
              <a:t> (2005)</a:t>
            </a:r>
            <a:endParaRPr lang="ca-ES" dirty="0"/>
          </a:p>
        </p:txBody>
      </p:sp>
      <p:sp>
        <p:nvSpPr>
          <p:cNvPr id="3" name="2 Marcador de contenido"/>
          <p:cNvSpPr>
            <a:spLocks noGrp="1"/>
          </p:cNvSpPr>
          <p:nvPr>
            <p:ph idx="1"/>
          </p:nvPr>
        </p:nvSpPr>
        <p:spPr/>
        <p:txBody>
          <a:bodyPr/>
          <a:lstStyle/>
          <a:p>
            <a:r>
              <a:rPr lang="en-US" sz="2800" dirty="0" smtClean="0"/>
              <a:t>In all countries, working long hours related to poor health but the association was stronger and more consistent among </a:t>
            </a:r>
            <a:r>
              <a:rPr lang="en-US" sz="2800" b="1" dirty="0" smtClean="0">
                <a:solidFill>
                  <a:schemeClr val="accent1"/>
                </a:solidFill>
              </a:rPr>
              <a:t>men from Anglo-Saxon countries</a:t>
            </a:r>
            <a:r>
              <a:rPr lang="en-US" sz="2800" dirty="0" smtClean="0"/>
              <a:t>; </a:t>
            </a:r>
          </a:p>
          <a:p>
            <a:r>
              <a:rPr lang="en-US" sz="2800" b="1" dirty="0" smtClean="0">
                <a:solidFill>
                  <a:schemeClr val="accent1"/>
                </a:solidFill>
              </a:rPr>
              <a:t>Stronger association among men in countries with male breadwinner models</a:t>
            </a:r>
            <a:r>
              <a:rPr lang="en-US" sz="2800" dirty="0" smtClean="0"/>
              <a:t>, similar among men and women from Nordic countries, and stronger among women from Eastern European countries.</a:t>
            </a:r>
            <a:endParaRPr lang="ca-ES" sz="2800" dirty="0"/>
          </a:p>
        </p:txBody>
      </p:sp>
    </p:spTree>
    <p:extLst>
      <p:ext uri="{BB962C8B-B14F-4D97-AF65-F5344CB8AC3E}">
        <p14:creationId xmlns:p14="http://schemas.microsoft.com/office/powerpoint/2010/main" val="38319863"/>
      </p:ext>
    </p:extLst>
  </p:cSld>
  <p:clrMapOvr>
    <a:masterClrMapping/>
  </p:clrMapOvr>
  <p:transition spd="slow">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Opting out of the 48-hour </a:t>
            </a:r>
            <a:r>
              <a:rPr lang="en-US" dirty="0" smtClean="0"/>
              <a:t>week in the UK </a:t>
            </a:r>
            <a:endParaRPr lang="ca-ES" dirty="0"/>
          </a:p>
        </p:txBody>
      </p:sp>
      <p:sp>
        <p:nvSpPr>
          <p:cNvPr id="3" name="2 Marcador de contenido"/>
          <p:cNvSpPr>
            <a:spLocks noGrp="1"/>
          </p:cNvSpPr>
          <p:nvPr>
            <p:ph idx="1"/>
          </p:nvPr>
        </p:nvSpPr>
        <p:spPr>
          <a:xfrm>
            <a:off x="683568" y="1772816"/>
            <a:ext cx="7661275" cy="4114800"/>
          </a:xfrm>
        </p:spPr>
        <p:txBody>
          <a:bodyPr/>
          <a:lstStyle/>
          <a:p>
            <a:r>
              <a:rPr lang="en-US" sz="2000" dirty="0"/>
              <a:t>Workers 18 or over who </a:t>
            </a:r>
            <a:r>
              <a:rPr lang="en-US" sz="2000" b="1" dirty="0">
                <a:solidFill>
                  <a:schemeClr val="accent1"/>
                </a:solidFill>
              </a:rPr>
              <a:t>want to work more than 48 hours a week</a:t>
            </a:r>
            <a:r>
              <a:rPr lang="en-US" sz="2000" dirty="0"/>
              <a:t>, can choose to opt out of the 48-hour limit</a:t>
            </a:r>
            <a:r>
              <a:rPr lang="en-US" sz="2000" dirty="0" smtClean="0"/>
              <a:t>.</a:t>
            </a:r>
            <a:endParaRPr lang="en-US" sz="2000" dirty="0"/>
          </a:p>
          <a:p>
            <a:r>
              <a:rPr lang="en-US" sz="2000" dirty="0"/>
              <a:t>This could be for a certain period or indefinitely. It must be </a:t>
            </a:r>
            <a:r>
              <a:rPr lang="en-US" sz="2000" b="1" dirty="0">
                <a:solidFill>
                  <a:schemeClr val="accent1"/>
                </a:solidFill>
              </a:rPr>
              <a:t>voluntary and in writing</a:t>
            </a:r>
            <a:r>
              <a:rPr lang="en-US" sz="2000" dirty="0" smtClean="0"/>
              <a:t>.</a:t>
            </a:r>
            <a:endParaRPr lang="en-US" sz="2000" dirty="0"/>
          </a:p>
          <a:p>
            <a:r>
              <a:rPr lang="en-US" sz="2000" dirty="0"/>
              <a:t>It can’t be contained in an agreement with the whole workforce. However, </a:t>
            </a:r>
            <a:r>
              <a:rPr lang="en-US" sz="2000" b="1" dirty="0">
                <a:solidFill>
                  <a:schemeClr val="accent1"/>
                </a:solidFill>
              </a:rPr>
              <a:t>employers are allowed to ask individual workers if they’d be willing to opt out</a:t>
            </a:r>
            <a:r>
              <a:rPr lang="en-US" sz="2000" b="1" dirty="0" smtClean="0">
                <a:solidFill>
                  <a:schemeClr val="accent1"/>
                </a:solidFill>
              </a:rPr>
              <a:t>.</a:t>
            </a:r>
            <a:endParaRPr lang="en-US" sz="2000" b="1" dirty="0">
              <a:solidFill>
                <a:schemeClr val="accent1"/>
              </a:solidFill>
            </a:endParaRPr>
          </a:p>
          <a:p>
            <a:r>
              <a:rPr lang="en-US" sz="2000" dirty="0"/>
              <a:t>An employer shouldn’t sack or unfairly treat a worker (</a:t>
            </a:r>
            <a:r>
              <a:rPr lang="en-US" sz="2000" dirty="0" err="1"/>
              <a:t>eg</a:t>
            </a:r>
            <a:r>
              <a:rPr lang="en-US" sz="2000" dirty="0"/>
              <a:t> refused promotion) for refusing to sign an opt-out.</a:t>
            </a:r>
            <a:endParaRPr lang="ca-ES" sz="2000" dirty="0"/>
          </a:p>
        </p:txBody>
      </p:sp>
      <p:sp>
        <p:nvSpPr>
          <p:cNvPr id="4" name="3 CuadroTexto"/>
          <p:cNvSpPr txBox="1"/>
          <p:nvPr/>
        </p:nvSpPr>
        <p:spPr>
          <a:xfrm>
            <a:off x="1043608" y="5199583"/>
            <a:ext cx="7548220" cy="461665"/>
          </a:xfrm>
          <a:prstGeom prst="rect">
            <a:avLst/>
          </a:prstGeom>
          <a:noFill/>
        </p:spPr>
        <p:txBody>
          <a:bodyPr wrap="none" rtlCol="0">
            <a:spAutoFit/>
          </a:bodyPr>
          <a:lstStyle/>
          <a:p>
            <a:r>
              <a:rPr lang="es-ES" sz="1200" dirty="0" err="1"/>
              <a:t>Source</a:t>
            </a:r>
            <a:r>
              <a:rPr lang="es-ES" sz="1200" dirty="0" smtClean="0"/>
              <a:t>: </a:t>
            </a:r>
            <a:r>
              <a:rPr lang="es-ES" sz="1200" dirty="0" smtClean="0">
                <a:hlinkClick r:id="rId2"/>
              </a:rPr>
              <a:t>https</a:t>
            </a:r>
            <a:r>
              <a:rPr lang="es-ES" sz="1200" dirty="0">
                <a:hlinkClick r:id="rId2"/>
              </a:rPr>
              <a:t>://</a:t>
            </a:r>
            <a:r>
              <a:rPr lang="es-ES" sz="1200" dirty="0" smtClean="0">
                <a:hlinkClick r:id="rId2"/>
              </a:rPr>
              <a:t>www.gov.uk/maximum-weekly-working-hours/weekly-maximum-working-hours-and-opting-out</a:t>
            </a:r>
            <a:endParaRPr lang="es-ES" sz="1200" dirty="0" smtClean="0"/>
          </a:p>
          <a:p>
            <a:endParaRPr lang="ca-ES" sz="1200" dirty="0"/>
          </a:p>
        </p:txBody>
      </p:sp>
    </p:spTree>
    <p:extLst>
      <p:ext uri="{BB962C8B-B14F-4D97-AF65-F5344CB8AC3E}">
        <p14:creationId xmlns:p14="http://schemas.microsoft.com/office/powerpoint/2010/main" val="4093867205"/>
      </p:ext>
    </p:extLst>
  </p:cSld>
  <p:clrMapOvr>
    <a:masterClrMapping/>
  </p:clrMapOvr>
  <p:transition spd="slow">
    <p:pull/>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783907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574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667000"/>
            <a:ext cx="7478713"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3657053"/>
      </p:ext>
    </p:extLst>
  </p:cSld>
  <p:clrMapOvr>
    <a:masterClrMapping/>
  </p:clrMapOvr>
  <p:transition spd="slow">
    <p:pul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type="body" idx="1"/>
          </p:nvPr>
        </p:nvSpPr>
        <p:spPr>
          <a:xfrm>
            <a:off x="685800" y="2209800"/>
            <a:ext cx="7772400" cy="3505200"/>
          </a:xfrm>
        </p:spPr>
        <p:txBody>
          <a:bodyPr/>
          <a:lstStyle/>
          <a:p>
            <a:pPr>
              <a:lnSpc>
                <a:spcPct val="90000"/>
              </a:lnSpc>
            </a:pPr>
            <a:r>
              <a:rPr lang="en-US" altLang="ca-ES" sz="2400" dirty="0" smtClean="0"/>
              <a:t>As the directive stands there is only work and resting—no in between such as on-call times, when the doctor may not actually be working. The commission is also concerned about the use of opt outs, which give individuals the right to opt out of the weekly limit on working hours. </a:t>
            </a:r>
            <a:r>
              <a:rPr lang="en-US" altLang="ca-ES" sz="2400" b="1" dirty="0" smtClean="0">
                <a:solidFill>
                  <a:srgbClr val="0070C0"/>
                </a:solidFill>
              </a:rPr>
              <a:t>Doctors may opt out for various reasons, such as the need to earn more money or to receive more training, or simply due to pressure exerted by the trust they work for. </a:t>
            </a:r>
            <a:r>
              <a:rPr lang="en-US" altLang="ca-ES" sz="2400" dirty="0" smtClean="0"/>
              <a:t>The more doctors opt out, the easier it becomes for trusts to comply with the requirements of the directive</a:t>
            </a:r>
            <a:r>
              <a:rPr lang="es-ES" altLang="ca-ES" sz="2400" dirty="0" smtClean="0"/>
              <a:t>.</a:t>
            </a:r>
          </a:p>
        </p:txBody>
      </p:sp>
      <p:pic>
        <p:nvPicPr>
          <p:cNvPr id="8294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783907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574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6222787"/>
      </p:ext>
    </p:extLst>
  </p:cSld>
  <p:clrMapOvr>
    <a:masterClrMapping/>
  </p:clrMapOvr>
  <p:transition spd="slow">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type="body" idx="1"/>
          </p:nvPr>
        </p:nvSpPr>
        <p:spPr>
          <a:xfrm>
            <a:off x="654050" y="1844675"/>
            <a:ext cx="7772400" cy="4114800"/>
          </a:xfrm>
        </p:spPr>
        <p:txBody>
          <a:bodyPr/>
          <a:lstStyle/>
          <a:p>
            <a:pPr>
              <a:lnSpc>
                <a:spcPct val="90000"/>
              </a:lnSpc>
            </a:pPr>
            <a:r>
              <a:rPr lang="en-AU" altLang="ca-ES" sz="2800" dirty="0" smtClean="0"/>
              <a:t>Professionals often choose to work long hours because they enjoy their work, and from a desire to provide a good service and to improve their expertise in their chosen profession</a:t>
            </a:r>
            <a:r>
              <a:rPr lang="en-AU" altLang="ca-ES" sz="2800" b="1" dirty="0" smtClean="0">
                <a:solidFill>
                  <a:srgbClr val="0070C0"/>
                </a:solidFill>
              </a:rPr>
              <a:t>. Although limits need to be set on the number of hours people work, the change from 56 to 48 hours is a step too far. </a:t>
            </a:r>
            <a:r>
              <a:rPr lang="en-AU" altLang="ca-ES" sz="2800" dirty="0" smtClean="0"/>
              <a:t>The creation of complicated rotas, full shifts, and cross cover is not the solution to a fundamentally flawed reduction in hours of work.</a:t>
            </a:r>
          </a:p>
        </p:txBody>
      </p:sp>
      <p:pic>
        <p:nvPicPr>
          <p:cNvPr id="839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0"/>
            <a:ext cx="7983538"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143000"/>
            <a:ext cx="207962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6405238"/>
      </p:ext>
    </p:extLst>
  </p:cSld>
  <p:clrMapOvr>
    <a:masterClrMapping/>
  </p:clrMapOvr>
  <p:transition spd="slow">
    <p:pull/>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s-ES" altLang="ca-ES"/>
              <a:t>Gender division of work, working time and health</a:t>
            </a:r>
          </a:p>
        </p:txBody>
      </p:sp>
      <p:sp>
        <p:nvSpPr>
          <p:cNvPr id="2051" name="Rectangle 3"/>
          <p:cNvSpPr>
            <a:spLocks noGrp="1" noChangeArrowheads="1"/>
          </p:cNvSpPr>
          <p:nvPr>
            <p:ph type="subTitle" idx="1"/>
          </p:nvPr>
        </p:nvSpPr>
        <p:spPr>
          <a:xfrm>
            <a:off x="2268538" y="3573463"/>
            <a:ext cx="5638800" cy="1905000"/>
          </a:xfrm>
        </p:spPr>
        <p:txBody>
          <a:bodyPr/>
          <a:lstStyle/>
          <a:p>
            <a:r>
              <a:rPr lang="es-ES" altLang="ca-ES" sz="2000"/>
              <a:t>Lucía Artazcoz</a:t>
            </a:r>
          </a:p>
          <a:p>
            <a:r>
              <a:rPr lang="es-ES" altLang="ca-ES" sz="2000"/>
              <a:t>Public Health Agency of Barcelona</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10188"/>
            <a:ext cx="8377238" cy="154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1725" y="5924550"/>
            <a:ext cx="1692275" cy="93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72210"/>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endParaRPr lang="ca-ES" altLang="ca-ES"/>
          </a:p>
        </p:txBody>
      </p:sp>
      <p:sp>
        <p:nvSpPr>
          <p:cNvPr id="8195" name="Rectangle 3"/>
          <p:cNvSpPr>
            <a:spLocks noGrp="1" noChangeArrowheads="1"/>
          </p:cNvSpPr>
          <p:nvPr>
            <p:ph type="body" idx="1"/>
          </p:nvPr>
        </p:nvSpPr>
        <p:spPr>
          <a:xfrm>
            <a:off x="949325" y="2420938"/>
            <a:ext cx="7661275" cy="3675062"/>
          </a:xfrm>
        </p:spPr>
        <p:txBody>
          <a:bodyPr/>
          <a:lstStyle/>
          <a:p>
            <a:pPr>
              <a:lnSpc>
                <a:spcPct val="90000"/>
              </a:lnSpc>
            </a:pPr>
            <a:r>
              <a:rPr lang="en-US" altLang="ca-ES" sz="2400" dirty="0" smtClean="0"/>
              <a:t>Gender division of work</a:t>
            </a:r>
          </a:p>
          <a:p>
            <a:pPr>
              <a:lnSpc>
                <a:spcPct val="90000"/>
              </a:lnSpc>
            </a:pPr>
            <a:r>
              <a:rPr lang="en-US" altLang="ca-ES" sz="2400" dirty="0" smtClean="0"/>
              <a:t>Interaction between employment and the family sphere</a:t>
            </a:r>
          </a:p>
          <a:p>
            <a:pPr>
              <a:lnSpc>
                <a:spcPct val="90000"/>
              </a:lnSpc>
            </a:pPr>
            <a:r>
              <a:rPr lang="en-US" altLang="ca-ES" sz="2400" dirty="0" smtClean="0"/>
              <a:t>Family sphere:</a:t>
            </a:r>
          </a:p>
          <a:p>
            <a:pPr lvl="1">
              <a:lnSpc>
                <a:spcPct val="90000"/>
              </a:lnSpc>
            </a:pPr>
            <a:r>
              <a:rPr lang="en-US" altLang="ca-ES" sz="2000" dirty="0" smtClean="0"/>
              <a:t>Domestic and caring work</a:t>
            </a:r>
          </a:p>
          <a:p>
            <a:pPr lvl="1">
              <a:lnSpc>
                <a:spcPct val="90000"/>
              </a:lnSpc>
            </a:pPr>
            <a:r>
              <a:rPr lang="en-US" altLang="ca-ES" sz="2000" dirty="0" smtClean="0"/>
              <a:t>Breadwinner role</a:t>
            </a:r>
          </a:p>
          <a:p>
            <a:pPr>
              <a:lnSpc>
                <a:spcPct val="90000"/>
              </a:lnSpc>
            </a:pPr>
            <a:r>
              <a:rPr lang="en-US" altLang="ca-ES" sz="2400" dirty="0" smtClean="0"/>
              <a:t>Intersection with other axes of inequalities:</a:t>
            </a:r>
          </a:p>
          <a:p>
            <a:pPr lvl="1">
              <a:lnSpc>
                <a:spcPct val="90000"/>
              </a:lnSpc>
            </a:pPr>
            <a:r>
              <a:rPr lang="en-US" altLang="ca-ES" sz="2000" dirty="0" smtClean="0"/>
              <a:t>Individual level: Social class (ethnicity, immigration)</a:t>
            </a:r>
          </a:p>
          <a:p>
            <a:pPr lvl="1">
              <a:lnSpc>
                <a:spcPct val="90000"/>
              </a:lnSpc>
            </a:pPr>
            <a:r>
              <a:rPr lang="en-US" altLang="ca-ES" sz="2000" dirty="0" smtClean="0"/>
              <a:t>Contextual level: Welfare state regimes</a:t>
            </a:r>
          </a:p>
          <a:p>
            <a:pPr>
              <a:lnSpc>
                <a:spcPct val="90000"/>
              </a:lnSpc>
            </a:pPr>
            <a:endParaRPr lang="es-ES" altLang="ca-ES" sz="2400" dirty="0"/>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0"/>
            <a:ext cx="8174037" cy="233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err="1" smtClean="0"/>
              <a:t>The</a:t>
            </a:r>
            <a:r>
              <a:rPr lang="es-ES" dirty="0" smtClean="0"/>
              <a:t> sexual </a:t>
            </a:r>
            <a:r>
              <a:rPr lang="es-ES" dirty="0" err="1" smtClean="0"/>
              <a:t>division</a:t>
            </a:r>
            <a:r>
              <a:rPr lang="es-ES" dirty="0" smtClean="0"/>
              <a:t> of </a:t>
            </a:r>
            <a:r>
              <a:rPr lang="es-ES" dirty="0" err="1" smtClean="0"/>
              <a:t>work</a:t>
            </a:r>
            <a:r>
              <a:rPr lang="es-ES" dirty="0" smtClean="0"/>
              <a:t> in </a:t>
            </a:r>
            <a:r>
              <a:rPr lang="es-ES" dirty="0" err="1" smtClean="0"/>
              <a:t>Europe</a:t>
            </a:r>
            <a:r>
              <a:rPr lang="es-ES" dirty="0" smtClean="0"/>
              <a:t> </a:t>
            </a:r>
            <a:endParaRPr lang="ca-ES" dirty="0"/>
          </a:p>
        </p:txBody>
      </p:sp>
    </p:spTree>
    <p:extLst>
      <p:ext uri="{BB962C8B-B14F-4D97-AF65-F5344CB8AC3E}">
        <p14:creationId xmlns:p14="http://schemas.microsoft.com/office/powerpoint/2010/main" val="1603751181"/>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z="3200" dirty="0" err="1" smtClean="0"/>
              <a:t>Labour</a:t>
            </a:r>
            <a:r>
              <a:rPr lang="en-US" sz="3200" dirty="0" smtClean="0"/>
              <a:t> force participation in the EU-27 by country and sex in 2013</a:t>
            </a:r>
            <a:endParaRPr lang="ca-ES" sz="32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15553361"/>
              </p:ext>
            </p:extLst>
          </p:nvPr>
        </p:nvGraphicFramePr>
        <p:xfrm>
          <a:off x="949325" y="1981200"/>
          <a:ext cx="7661275"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5" name="4 CuadroTexto"/>
          <p:cNvSpPr txBox="1"/>
          <p:nvPr/>
        </p:nvSpPr>
        <p:spPr>
          <a:xfrm>
            <a:off x="5148064" y="6196662"/>
            <a:ext cx="3326552" cy="369332"/>
          </a:xfrm>
          <a:prstGeom prst="rect">
            <a:avLst/>
          </a:prstGeom>
          <a:noFill/>
        </p:spPr>
        <p:txBody>
          <a:bodyPr wrap="none" rtlCol="0">
            <a:spAutoFit/>
          </a:bodyPr>
          <a:lstStyle/>
          <a:p>
            <a:r>
              <a:rPr lang="ca-ES" dirty="0" smtClean="0"/>
              <a:t>Eurostat, </a:t>
            </a:r>
            <a:r>
              <a:rPr lang="ca-ES" dirty="0" err="1" smtClean="0"/>
              <a:t>Labour</a:t>
            </a:r>
            <a:r>
              <a:rPr lang="ca-ES" dirty="0" smtClean="0"/>
              <a:t> </a:t>
            </a:r>
            <a:r>
              <a:rPr lang="ca-ES" dirty="0" err="1" smtClean="0"/>
              <a:t>Force</a:t>
            </a:r>
            <a:r>
              <a:rPr lang="ca-ES" dirty="0" smtClean="0"/>
              <a:t> </a:t>
            </a:r>
            <a:r>
              <a:rPr lang="ca-ES" dirty="0" err="1" smtClean="0"/>
              <a:t>Survey</a:t>
            </a:r>
            <a:endParaRPr lang="ca-ES" dirty="0"/>
          </a:p>
        </p:txBody>
      </p:sp>
    </p:spTree>
    <p:extLst>
      <p:ext uri="{BB962C8B-B14F-4D97-AF65-F5344CB8AC3E}">
        <p14:creationId xmlns:p14="http://schemas.microsoft.com/office/powerpoint/2010/main" val="3644071651"/>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p:txBody>
          <a:bodyPr/>
          <a:lstStyle/>
          <a:p>
            <a:endParaRPr lang="ca-ES"/>
          </a:p>
        </p:txBody>
      </p:sp>
      <p:sp>
        <p:nvSpPr>
          <p:cNvPr id="4" name="3 Título"/>
          <p:cNvSpPr>
            <a:spLocks noGrp="1"/>
          </p:cNvSpPr>
          <p:nvPr>
            <p:ph type="ctrTitle"/>
          </p:nvPr>
        </p:nvSpPr>
        <p:spPr/>
        <p:txBody>
          <a:bodyPr/>
          <a:lstStyle/>
          <a:p>
            <a:r>
              <a:rPr lang="es-ES" dirty="0" err="1" smtClean="0"/>
              <a:t>Welfare</a:t>
            </a:r>
            <a:r>
              <a:rPr lang="es-ES" dirty="0" smtClean="0"/>
              <a:t> </a:t>
            </a:r>
            <a:r>
              <a:rPr lang="es-ES" dirty="0" err="1" smtClean="0"/>
              <a:t>state</a:t>
            </a:r>
            <a:r>
              <a:rPr lang="es-ES" dirty="0" smtClean="0"/>
              <a:t> </a:t>
            </a:r>
            <a:r>
              <a:rPr lang="es-ES" dirty="0" err="1" smtClean="0"/>
              <a:t>regimes</a:t>
            </a:r>
            <a:r>
              <a:rPr lang="es-ES" dirty="0" smtClean="0"/>
              <a:t>: </a:t>
            </a:r>
            <a:r>
              <a:rPr lang="es-ES" dirty="0" err="1" smtClean="0"/>
              <a:t>Family</a:t>
            </a:r>
            <a:r>
              <a:rPr lang="es-ES" dirty="0" smtClean="0"/>
              <a:t> and </a:t>
            </a:r>
            <a:r>
              <a:rPr lang="es-ES" dirty="0" err="1" smtClean="0"/>
              <a:t>labour</a:t>
            </a:r>
            <a:r>
              <a:rPr lang="es-ES" dirty="0" smtClean="0"/>
              <a:t> </a:t>
            </a:r>
            <a:r>
              <a:rPr lang="es-ES" dirty="0" err="1" smtClean="0"/>
              <a:t>market</a:t>
            </a:r>
            <a:r>
              <a:rPr lang="es-ES" dirty="0" smtClean="0"/>
              <a:t> </a:t>
            </a:r>
            <a:r>
              <a:rPr lang="es-ES" dirty="0" err="1" smtClean="0"/>
              <a:t>models</a:t>
            </a:r>
            <a:endParaRPr lang="ca-ES" dirty="0"/>
          </a:p>
        </p:txBody>
      </p:sp>
    </p:spTree>
    <p:extLst>
      <p:ext uri="{BB962C8B-B14F-4D97-AF65-F5344CB8AC3E}">
        <p14:creationId xmlns:p14="http://schemas.microsoft.com/office/powerpoint/2010/main" val="4239100742"/>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Welfare</a:t>
            </a:r>
            <a:r>
              <a:rPr lang="es-ES" dirty="0" smtClean="0"/>
              <a:t> </a:t>
            </a:r>
            <a:r>
              <a:rPr lang="es-ES" dirty="0" err="1" smtClean="0"/>
              <a:t>state</a:t>
            </a:r>
            <a:r>
              <a:rPr lang="es-ES" dirty="0"/>
              <a:t> </a:t>
            </a:r>
            <a:r>
              <a:rPr lang="es-ES" dirty="0" err="1" smtClean="0"/>
              <a:t>regimes</a:t>
            </a:r>
            <a:r>
              <a:rPr lang="es-ES" dirty="0" smtClean="0"/>
              <a:t> and </a:t>
            </a:r>
            <a:r>
              <a:rPr lang="es-ES" dirty="0" err="1" smtClean="0"/>
              <a:t>family</a:t>
            </a:r>
            <a:r>
              <a:rPr lang="es-ES" dirty="0" smtClean="0"/>
              <a:t> </a:t>
            </a:r>
            <a:r>
              <a:rPr lang="es-ES" dirty="0" err="1" smtClean="0"/>
              <a:t>models</a:t>
            </a:r>
            <a:r>
              <a:rPr lang="es-ES" dirty="0" smtClean="0"/>
              <a:t> in </a:t>
            </a:r>
            <a:r>
              <a:rPr lang="es-ES" dirty="0" err="1" smtClean="0"/>
              <a:t>Europe</a:t>
            </a:r>
            <a:endParaRPr lang="ca-ES" dirty="0"/>
          </a:p>
        </p:txBody>
      </p:sp>
      <p:sp>
        <p:nvSpPr>
          <p:cNvPr id="3" name="2 Marcador de contenido"/>
          <p:cNvSpPr>
            <a:spLocks noGrp="1"/>
          </p:cNvSpPr>
          <p:nvPr>
            <p:ph idx="1"/>
          </p:nvPr>
        </p:nvSpPr>
        <p:spPr>
          <a:xfrm>
            <a:off x="899592" y="1700808"/>
            <a:ext cx="7661275" cy="4114800"/>
          </a:xfrm>
        </p:spPr>
        <p:txBody>
          <a:bodyPr/>
          <a:lstStyle/>
          <a:p>
            <a:r>
              <a:rPr lang="es-ES" sz="2400" dirty="0" err="1" smtClean="0"/>
              <a:t>Nordic</a:t>
            </a:r>
            <a:r>
              <a:rPr lang="es-ES" sz="2400" dirty="0" smtClean="0"/>
              <a:t> </a:t>
            </a:r>
            <a:r>
              <a:rPr lang="es-ES" sz="2400" dirty="0" err="1" smtClean="0"/>
              <a:t>countries</a:t>
            </a:r>
            <a:r>
              <a:rPr lang="es-ES" sz="2400" dirty="0" smtClean="0"/>
              <a:t> </a:t>
            </a:r>
          </a:p>
          <a:p>
            <a:pPr lvl="1"/>
            <a:r>
              <a:rPr lang="es-ES" sz="2000" dirty="0" err="1" smtClean="0"/>
              <a:t>Double</a:t>
            </a:r>
            <a:r>
              <a:rPr lang="es-ES" sz="2000" dirty="0" smtClean="0"/>
              <a:t> </a:t>
            </a:r>
            <a:r>
              <a:rPr lang="es-ES" sz="2000" dirty="0" err="1" smtClean="0"/>
              <a:t>earner</a:t>
            </a:r>
            <a:r>
              <a:rPr lang="es-ES" sz="2000" dirty="0" smtClean="0"/>
              <a:t>/</a:t>
            </a:r>
            <a:r>
              <a:rPr lang="es-ES" sz="2000" dirty="0" err="1" smtClean="0"/>
              <a:t>double</a:t>
            </a:r>
            <a:r>
              <a:rPr lang="es-ES" sz="2000" dirty="0" smtClean="0"/>
              <a:t> </a:t>
            </a:r>
            <a:r>
              <a:rPr lang="es-ES" sz="2000" dirty="0" err="1" smtClean="0"/>
              <a:t>carer</a:t>
            </a:r>
            <a:endParaRPr lang="es-ES" sz="2000" dirty="0" smtClean="0"/>
          </a:p>
          <a:p>
            <a:r>
              <a:rPr lang="es-ES" sz="2400" dirty="0" smtClean="0"/>
              <a:t>Continental </a:t>
            </a:r>
            <a:r>
              <a:rPr lang="es-ES" sz="2400" dirty="0" err="1" smtClean="0"/>
              <a:t>countries</a:t>
            </a:r>
            <a:endParaRPr lang="es-ES" sz="2400" dirty="0"/>
          </a:p>
          <a:p>
            <a:pPr lvl="1"/>
            <a:r>
              <a:rPr lang="es-ES" sz="2000" dirty="0" err="1" smtClean="0"/>
              <a:t>Traditional</a:t>
            </a:r>
            <a:r>
              <a:rPr lang="es-ES" sz="2000" dirty="0" smtClean="0"/>
              <a:t> </a:t>
            </a:r>
            <a:r>
              <a:rPr lang="es-ES" sz="2000" dirty="0" err="1" smtClean="0"/>
              <a:t>family</a:t>
            </a:r>
            <a:r>
              <a:rPr lang="es-ES" sz="2000" dirty="0" smtClean="0"/>
              <a:t> </a:t>
            </a:r>
            <a:r>
              <a:rPr lang="es-ES" sz="2000" dirty="0" err="1" smtClean="0"/>
              <a:t>model</a:t>
            </a:r>
            <a:r>
              <a:rPr lang="es-ES" sz="2000" dirty="0" smtClean="0"/>
              <a:t> </a:t>
            </a:r>
            <a:r>
              <a:rPr lang="es-ES" sz="2000" dirty="0" err="1" smtClean="0"/>
              <a:t>with</a:t>
            </a:r>
            <a:r>
              <a:rPr lang="es-ES" sz="2000" dirty="0" smtClean="0"/>
              <a:t> </a:t>
            </a:r>
            <a:r>
              <a:rPr lang="es-ES" sz="2000" dirty="0" err="1" smtClean="0"/>
              <a:t>support</a:t>
            </a:r>
            <a:r>
              <a:rPr lang="es-ES" sz="2000" dirty="0" smtClean="0"/>
              <a:t> to </a:t>
            </a:r>
            <a:r>
              <a:rPr lang="es-ES" sz="2000" dirty="0" err="1" smtClean="0"/>
              <a:t>families</a:t>
            </a:r>
            <a:endParaRPr lang="es-ES" sz="2000" dirty="0" smtClean="0"/>
          </a:p>
          <a:p>
            <a:r>
              <a:rPr lang="es-ES" sz="2400" dirty="0" err="1" smtClean="0"/>
              <a:t>Southern-European</a:t>
            </a:r>
            <a:r>
              <a:rPr lang="es-ES" sz="2400" dirty="0" smtClean="0"/>
              <a:t> </a:t>
            </a:r>
            <a:r>
              <a:rPr lang="es-ES" sz="2400" dirty="0" err="1" smtClean="0"/>
              <a:t>countries</a:t>
            </a:r>
            <a:endParaRPr lang="es-ES" sz="2400" dirty="0" smtClean="0"/>
          </a:p>
          <a:p>
            <a:pPr lvl="1"/>
            <a:r>
              <a:rPr lang="es-ES" sz="2000" dirty="0" err="1" smtClean="0"/>
              <a:t>Traditional</a:t>
            </a:r>
            <a:r>
              <a:rPr lang="es-ES" sz="2000" dirty="0" smtClean="0"/>
              <a:t> </a:t>
            </a:r>
            <a:r>
              <a:rPr lang="es-ES" sz="2000" dirty="0" err="1" smtClean="0"/>
              <a:t>family</a:t>
            </a:r>
            <a:r>
              <a:rPr lang="es-ES" sz="2000" dirty="0" smtClean="0"/>
              <a:t> </a:t>
            </a:r>
            <a:r>
              <a:rPr lang="es-ES" sz="2000" dirty="0" err="1" smtClean="0"/>
              <a:t>models</a:t>
            </a:r>
            <a:r>
              <a:rPr lang="es-ES" sz="2000" dirty="0" smtClean="0"/>
              <a:t>, </a:t>
            </a:r>
            <a:r>
              <a:rPr lang="es-ES" sz="2000" dirty="0" err="1" smtClean="0"/>
              <a:t>with</a:t>
            </a:r>
            <a:r>
              <a:rPr lang="es-ES" sz="2000" dirty="0" smtClean="0"/>
              <a:t> no </a:t>
            </a:r>
            <a:r>
              <a:rPr lang="es-ES" sz="2000" dirty="0" err="1" smtClean="0"/>
              <a:t>support</a:t>
            </a:r>
            <a:r>
              <a:rPr lang="es-ES" sz="2000" dirty="0" smtClean="0"/>
              <a:t> to </a:t>
            </a:r>
            <a:r>
              <a:rPr lang="es-ES" sz="2000" dirty="0" err="1" smtClean="0"/>
              <a:t>families</a:t>
            </a:r>
            <a:endParaRPr lang="es-ES" sz="2000" dirty="0" smtClean="0"/>
          </a:p>
          <a:p>
            <a:r>
              <a:rPr lang="es-ES" sz="2400" dirty="0" smtClean="0"/>
              <a:t>Post-</a:t>
            </a:r>
            <a:r>
              <a:rPr lang="es-ES" sz="2400" dirty="0" err="1" smtClean="0"/>
              <a:t>comunist</a:t>
            </a:r>
            <a:r>
              <a:rPr lang="es-ES" sz="2400" dirty="0" smtClean="0"/>
              <a:t> </a:t>
            </a:r>
            <a:r>
              <a:rPr lang="es-ES" sz="2400" dirty="0" err="1" smtClean="0"/>
              <a:t>countries</a:t>
            </a:r>
            <a:endParaRPr lang="es-ES" sz="2400" dirty="0" smtClean="0"/>
          </a:p>
          <a:p>
            <a:pPr lvl="1"/>
            <a:r>
              <a:rPr lang="es-ES" sz="2000" dirty="0" err="1" smtClean="0"/>
              <a:t>Double</a:t>
            </a:r>
            <a:r>
              <a:rPr lang="es-ES" sz="2000" dirty="0" smtClean="0"/>
              <a:t> </a:t>
            </a:r>
            <a:r>
              <a:rPr lang="es-ES" sz="2000" dirty="0" err="1" smtClean="0"/>
              <a:t>earner</a:t>
            </a:r>
            <a:r>
              <a:rPr lang="es-ES" sz="2000" dirty="0" smtClean="0"/>
              <a:t>/</a:t>
            </a:r>
            <a:r>
              <a:rPr lang="es-ES" sz="2000" dirty="0" err="1" smtClean="0"/>
              <a:t>women</a:t>
            </a:r>
            <a:r>
              <a:rPr lang="es-ES" sz="2000" dirty="0" smtClean="0"/>
              <a:t> </a:t>
            </a:r>
            <a:r>
              <a:rPr lang="es-ES" sz="2000" dirty="0" err="1" smtClean="0"/>
              <a:t>carers</a:t>
            </a:r>
            <a:endParaRPr lang="es-ES" sz="2000" dirty="0" smtClean="0"/>
          </a:p>
          <a:p>
            <a:r>
              <a:rPr lang="es-ES" sz="2400" dirty="0" smtClean="0"/>
              <a:t>Anglo-</a:t>
            </a:r>
            <a:r>
              <a:rPr lang="es-ES" sz="2400" dirty="0" err="1" smtClean="0"/>
              <a:t>Saxon</a:t>
            </a:r>
            <a:r>
              <a:rPr lang="es-ES" sz="2400" dirty="0" smtClean="0"/>
              <a:t> </a:t>
            </a:r>
            <a:r>
              <a:rPr lang="es-ES" sz="2400" dirty="0" err="1" smtClean="0"/>
              <a:t>countries</a:t>
            </a:r>
            <a:endParaRPr lang="es-ES" sz="2400" dirty="0" smtClean="0"/>
          </a:p>
          <a:p>
            <a:pPr lvl="1"/>
            <a:r>
              <a:rPr lang="es-ES" sz="2000" dirty="0" err="1" smtClean="0"/>
              <a:t>Market-oriented</a:t>
            </a:r>
            <a:r>
              <a:rPr lang="es-ES" sz="2000" dirty="0" smtClean="0"/>
              <a:t> </a:t>
            </a:r>
            <a:r>
              <a:rPr lang="es-ES" sz="2000" dirty="0" err="1" smtClean="0"/>
              <a:t>family</a:t>
            </a:r>
            <a:r>
              <a:rPr lang="es-ES" sz="2000" dirty="0" smtClean="0"/>
              <a:t> </a:t>
            </a:r>
            <a:r>
              <a:rPr lang="es-ES" sz="2000" dirty="0" err="1" smtClean="0"/>
              <a:t>models</a:t>
            </a:r>
            <a:endParaRPr lang="ca-ES" sz="2000" dirty="0"/>
          </a:p>
        </p:txBody>
      </p:sp>
    </p:spTree>
    <p:extLst>
      <p:ext uri="{BB962C8B-B14F-4D97-AF65-F5344CB8AC3E}">
        <p14:creationId xmlns:p14="http://schemas.microsoft.com/office/powerpoint/2010/main" val="2234334416"/>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Eje">
  <a:themeElements>
    <a:clrScheme name="Eje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fontScheme name="Ej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je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Eje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Eje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Eje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Eje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Eje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Eje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Eje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Axis</Template>
  <TotalTime>362</TotalTime>
  <Words>1509</Words>
  <Application>Microsoft Office PowerPoint</Application>
  <PresentationFormat>Presentazione su schermo (4:3)</PresentationFormat>
  <Paragraphs>258</Paragraphs>
  <Slides>49</Slides>
  <Notes>0</Notes>
  <HiddenSlides>0</HiddenSlides>
  <MMClips>0</MMClips>
  <ScaleCrop>false</ScaleCrop>
  <HeadingPairs>
    <vt:vector size="8" baseType="variant">
      <vt:variant>
        <vt:lpstr>Caratteri utilizzati</vt:lpstr>
      </vt:variant>
      <vt:variant>
        <vt:i4>4</vt:i4>
      </vt:variant>
      <vt:variant>
        <vt:lpstr>Tema</vt:lpstr>
      </vt:variant>
      <vt:variant>
        <vt:i4>1</vt:i4>
      </vt:variant>
      <vt:variant>
        <vt:lpstr>Server OLE incorporati</vt:lpstr>
      </vt:variant>
      <vt:variant>
        <vt:i4>1</vt:i4>
      </vt:variant>
      <vt:variant>
        <vt:lpstr>Titoli diapositive</vt:lpstr>
      </vt:variant>
      <vt:variant>
        <vt:i4>49</vt:i4>
      </vt:variant>
    </vt:vector>
  </HeadingPairs>
  <TitlesOfParts>
    <vt:vector size="55" baseType="lpstr">
      <vt:lpstr>Arial</vt:lpstr>
      <vt:lpstr>Times New Roman</vt:lpstr>
      <vt:lpstr>Verdana</vt:lpstr>
      <vt:lpstr>Wingdings</vt:lpstr>
      <vt:lpstr>Eje</vt:lpstr>
      <vt:lpstr>Gráfico</vt:lpstr>
      <vt:lpstr>Gender division of work, working time and health</vt:lpstr>
      <vt:lpstr>Presentation outline</vt:lpstr>
      <vt:lpstr>Conceptual framework</vt:lpstr>
      <vt:lpstr>Presentazione standard di PowerPoint</vt:lpstr>
      <vt:lpstr>Presentazione standard di PowerPoint</vt:lpstr>
      <vt:lpstr>The sexual division of work in Europe </vt:lpstr>
      <vt:lpstr>Labour force participation in the EU-27 by country and sex in 2013</vt:lpstr>
      <vt:lpstr>Welfare state regimes: Family and labour market models</vt:lpstr>
      <vt:lpstr>Welfare state regimes and family models in Europe</vt:lpstr>
      <vt:lpstr>Time devoted to domestic work among workers married or cohabiting</vt:lpstr>
      <vt:lpstr>Person who contributes the most to the household income among workers married or cohabiting</vt:lpstr>
      <vt:lpstr>Explaining the gender division of domestic and family work</vt:lpstr>
      <vt:lpstr>Nordic model: Women in the labour market</vt:lpstr>
      <vt:lpstr>Other countries: Women in the labour market</vt:lpstr>
      <vt:lpstr>The gender division of work and health</vt:lpstr>
      <vt:lpstr>Combining employment and family demands and health: the intersection with social class</vt:lpstr>
      <vt:lpstr>Presentazione standard di PowerPoint</vt:lpstr>
      <vt:lpstr>Presentazione standard di PowerPoint</vt:lpstr>
      <vt:lpstr>Presentazione standard di PowerPoint</vt:lpstr>
      <vt:lpstr>Presentazione standard di PowerPoint</vt:lpstr>
      <vt:lpstr>Presentazione standard di PowerPoint</vt:lpstr>
      <vt:lpstr>Understanding part-time, long working hours and health</vt:lpstr>
      <vt:lpstr>Part-time work and employment and working conditions</vt:lpstr>
      <vt:lpstr>Part-time work in the EU-27 by country and sex in 2013</vt:lpstr>
      <vt:lpstr>Involuntary part-time work in the EU-27 by country and sex in 2013</vt:lpstr>
      <vt:lpstr>Dimensions of job quality</vt:lpstr>
      <vt:lpstr>Presentazione standard di PowerPoint</vt:lpstr>
      <vt:lpstr>In search of good quality part-time employment</vt:lpstr>
      <vt:lpstr>Quality part-time:  Differences between countries</vt:lpstr>
      <vt:lpstr>Job quality and part-time in Europe (1)</vt:lpstr>
      <vt:lpstr>Presentazione standard di PowerPoint</vt:lpstr>
      <vt:lpstr>Presentazione standard di PowerPoint</vt:lpstr>
      <vt:lpstr>Job quality and part-time in Europe (2)</vt:lpstr>
      <vt:lpstr>Job quality and part-time in Europe (3)</vt:lpstr>
      <vt:lpstr>Long working hours and health</vt:lpstr>
      <vt:lpstr>Working hours among men in Europe, 2010</vt:lpstr>
      <vt:lpstr>Working hours among women in Europe, 2010</vt:lpstr>
      <vt:lpstr>Karoshi: about 10000 deaths a year in Japan</vt:lpstr>
      <vt:lpstr>Long working hours and health status in Spain</vt:lpstr>
      <vt:lpstr>In some circumstances, working 41-60 hours associated with…</vt:lpstr>
      <vt:lpstr>Proposed model for explaining the relationship between moderately long working hours and health status</vt:lpstr>
      <vt:lpstr>Long working hours and health status in Europe</vt:lpstr>
      <vt:lpstr>Long working hours and health status in Europe</vt:lpstr>
      <vt:lpstr>Long working hours and health status in Europe (2005)</vt:lpstr>
      <vt:lpstr>Opting out of the 48-hour week in the UK </vt:lpstr>
      <vt:lpstr>Presentazione standard di PowerPoint</vt:lpstr>
      <vt:lpstr>Presentazione standard di PowerPoint</vt:lpstr>
      <vt:lpstr>Presentazione standard di PowerPoint</vt:lpstr>
      <vt:lpstr>Gender division of work, working time and health</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division of work, working time and health</dc:title>
  <dc:creator>lartazco</dc:creator>
  <cp:lastModifiedBy>Emilio Gatti</cp:lastModifiedBy>
  <cp:revision>60</cp:revision>
  <dcterms:created xsi:type="dcterms:W3CDTF">2015-02-27T12:33:14Z</dcterms:created>
  <dcterms:modified xsi:type="dcterms:W3CDTF">2016-01-06T11:15:33Z</dcterms:modified>
</cp:coreProperties>
</file>